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0D496-788A-4C19-8476-7F8AC4988BC9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8F4A5-FF0C-420F-ADA6-5F41912E44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67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8F4A5-FF0C-420F-ADA6-5F41912E443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76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第四单元知识点扫描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易错练习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20687"/>
            <a:ext cx="8496943" cy="51082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132856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132856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328498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4149080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8521514" cy="63943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1988840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1961681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1961681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214" y="1961681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1015" y="2393729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2393729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7339" y="2323283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214" y="2393729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158" y="4166770"/>
            <a:ext cx="3878930" cy="55837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1566" y="4806599"/>
            <a:ext cx="2970434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66142"/>
            <a:ext cx="3878930" cy="55837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702" y="6237290"/>
            <a:ext cx="3213409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