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练习课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640960" cy="49839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7293" y="1583951"/>
            <a:ext cx="339504" cy="30537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3740" y="1590160"/>
            <a:ext cx="339504" cy="3053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081" y="1583951"/>
            <a:ext cx="339504" cy="30537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316" y="1583951"/>
            <a:ext cx="339504" cy="30537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399" y="2276872"/>
            <a:ext cx="339504" cy="30537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509" y="2259526"/>
            <a:ext cx="339504" cy="30537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161" y="2258766"/>
            <a:ext cx="339504" cy="30537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9654" y="2258766"/>
            <a:ext cx="339504" cy="30537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645" y="5229960"/>
            <a:ext cx="339504" cy="30537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275" y="5229200"/>
            <a:ext cx="339504" cy="30537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007" y="5229960"/>
            <a:ext cx="339504" cy="30537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637" y="5229200"/>
            <a:ext cx="339504" cy="3053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959" y="5204950"/>
            <a:ext cx="339504" cy="30537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589" y="5204190"/>
            <a:ext cx="339504" cy="30537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5239013"/>
            <a:ext cx="339504" cy="30537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605" y="5238253"/>
            <a:ext cx="339504" cy="30537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337" y="5239013"/>
            <a:ext cx="339504" cy="30537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967" y="5238253"/>
            <a:ext cx="339504" cy="30537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289" y="5214003"/>
            <a:ext cx="339504" cy="30537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919" y="5213243"/>
            <a:ext cx="339504" cy="305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462005" cy="64807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980728"/>
            <a:ext cx="339504" cy="30537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980728"/>
            <a:ext cx="339504" cy="3053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54" y="954082"/>
            <a:ext cx="339504" cy="30537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1812" y="980728"/>
            <a:ext cx="339504" cy="30537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1932" y="980728"/>
            <a:ext cx="339504" cy="30537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9622" y="972188"/>
            <a:ext cx="339504" cy="30537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3789040"/>
            <a:ext cx="3888432" cy="57606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132" y="4437112"/>
            <a:ext cx="3888432" cy="4227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5593890"/>
            <a:ext cx="3888432" cy="57606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9116" y="6241962"/>
            <a:ext cx="3888432" cy="422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