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DC929-7238-4054-929B-C3E58259F253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025D8-D872-4195-A14F-606E7D19C1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07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025D8-D872-4195-A14F-606E7D19C10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17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整理和复习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04664"/>
            <a:ext cx="8436150" cy="247590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925" y="3068960"/>
            <a:ext cx="8657555" cy="32034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0545" y="1300659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9555" y="1300659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8545" y="1300659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7535" y="1268383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0525" y="1928687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3363" y="1833933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0496" y="1918338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7535" y="1833933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0545" y="2537314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3662" y="2499503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7465" y="2536017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2827" y="2501067"/>
            <a:ext cx="360040" cy="323850"/>
          </a:xfrm>
          <a:prstGeom prst="rect">
            <a:avLst/>
          </a:prstGeom>
        </p:spPr>
      </p:pic>
      <p:cxnSp>
        <p:nvCxnSpPr>
          <p:cNvPr id="18" name="直接连接符 17"/>
          <p:cNvCxnSpPr/>
          <p:nvPr/>
        </p:nvCxnSpPr>
        <p:spPr>
          <a:xfrm>
            <a:off x="1403440" y="4679762"/>
            <a:ext cx="3334462" cy="9252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957219" y="4703640"/>
            <a:ext cx="3561366" cy="885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787549" y="4687883"/>
            <a:ext cx="3419986" cy="9189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1268269" y="4667184"/>
            <a:ext cx="5261702" cy="94841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3070671" y="4679762"/>
            <a:ext cx="5245237" cy="9358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568952" cy="58518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060848"/>
            <a:ext cx="2376264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636912"/>
            <a:ext cx="2376264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752" y="5013176"/>
            <a:ext cx="4830471" cy="102727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752" y="6060550"/>
            <a:ext cx="2958263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