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5" autoAdjust="0"/>
  </p:normalViewPr>
  <p:slideViewPr>
    <p:cSldViewPr showGuides="1">
      <p:cViewPr varScale="1">
        <p:scale>
          <a:sx n="104" d="100"/>
          <a:sy n="104" d="100"/>
        </p:scale>
        <p:origin x="1746" y="114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indent="-914400" algn="ctr">
              <a:lnSpc>
                <a:spcPct val="150000"/>
              </a:lnSpc>
              <a:buAutoNum type="ea1ChsPlain" startAt="4"/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以内的口算加、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 解决问题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4" y="476672"/>
            <a:ext cx="8432022" cy="5356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68760"/>
            <a:ext cx="504056" cy="4764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898" y="1268759"/>
            <a:ext cx="504056" cy="4764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20" y="1292642"/>
            <a:ext cx="504056" cy="4764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742" y="1287415"/>
            <a:ext cx="504056" cy="476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75036"/>
            <a:ext cx="504056" cy="4764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898" y="1848250"/>
            <a:ext cx="504056" cy="4764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20" y="1865982"/>
            <a:ext cx="504056" cy="4764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742" y="1875036"/>
            <a:ext cx="504056" cy="476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12143"/>
            <a:ext cx="3456384" cy="58961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3258722"/>
            <a:ext cx="2016224" cy="8813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3312143"/>
            <a:ext cx="2232248" cy="4778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3789995"/>
            <a:ext cx="1656184" cy="491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4" y="4381736"/>
            <a:ext cx="360040" cy="323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471" y="5391688"/>
            <a:ext cx="360040" cy="3238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920" y="5418046"/>
            <a:ext cx="360040" cy="3238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317" y="5373690"/>
            <a:ext cx="360040" cy="323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0658" y="5392162"/>
            <a:ext cx="360040" cy="3238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694" y="5395104"/>
            <a:ext cx="36004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68951" cy="60840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97" y="1700808"/>
            <a:ext cx="8187085" cy="13384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980" y="3366228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864" y="3403172"/>
            <a:ext cx="339504" cy="3053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212" y="3375464"/>
            <a:ext cx="339504" cy="3053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25" y="3380231"/>
            <a:ext cx="339504" cy="3053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66" y="3384700"/>
            <a:ext cx="339504" cy="3053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005064"/>
            <a:ext cx="339504" cy="3053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64" y="4002124"/>
            <a:ext cx="339504" cy="3053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229200"/>
            <a:ext cx="3168352" cy="5760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96" y="5898473"/>
            <a:ext cx="3914168" cy="42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</cp:revision>
  <dcterms:created xsi:type="dcterms:W3CDTF">2022-11-09T06:57:19Z</dcterms:created>
  <dcterms:modified xsi:type="dcterms:W3CDTF">2025-01-05T07:10:25Z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