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3" r:id="rId5"/>
    <p:sldId id="262" r:id="rId6"/>
    <p:sldId id="257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914400" indent="-914400" algn="ctr">
              <a:lnSpc>
                <a:spcPct val="150000"/>
              </a:lnSpc>
              <a:buAutoNum type="ea1ChsPlain" startAt="4"/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100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以内的口算加、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减法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5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 口算减法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退位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32656"/>
            <a:ext cx="8568952" cy="585228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2052" y="970404"/>
            <a:ext cx="1800200" cy="94642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8771" y="2186138"/>
            <a:ext cx="360040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24561" y="2802837"/>
            <a:ext cx="313755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0364" y="2802837"/>
            <a:ext cx="313755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48051" y="2814928"/>
            <a:ext cx="313755" cy="32385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47287" y="3463013"/>
            <a:ext cx="313755" cy="32385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4641" y="3463013"/>
            <a:ext cx="313755" cy="32385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70777" y="3475104"/>
            <a:ext cx="313755" cy="323850"/>
          </a:xfrm>
          <a:prstGeom prst="rect">
            <a:avLst/>
          </a:prstGeom>
        </p:spPr>
      </p:pic>
      <p:pic>
        <p:nvPicPr>
          <p:cNvPr id="42" name="图片 4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27400" y="1037496"/>
            <a:ext cx="2916163" cy="928464"/>
          </a:xfrm>
          <a:prstGeom prst="rect">
            <a:avLst/>
          </a:prstGeom>
        </p:spPr>
      </p:pic>
      <p:pic>
        <p:nvPicPr>
          <p:cNvPr id="43" name="图片 4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78505" y="2180325"/>
            <a:ext cx="360040" cy="323850"/>
          </a:xfrm>
          <a:prstGeom prst="rect">
            <a:avLst/>
          </a:prstGeom>
        </p:spPr>
      </p:pic>
      <p:pic>
        <p:nvPicPr>
          <p:cNvPr id="44" name="图片 4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4295" y="2797024"/>
            <a:ext cx="313755" cy="323850"/>
          </a:xfrm>
          <a:prstGeom prst="rect">
            <a:avLst/>
          </a:prstGeom>
        </p:spPr>
      </p:pic>
      <p:pic>
        <p:nvPicPr>
          <p:cNvPr id="45" name="图片 4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0098" y="2797024"/>
            <a:ext cx="313755" cy="323850"/>
          </a:xfrm>
          <a:prstGeom prst="rect">
            <a:avLst/>
          </a:prstGeom>
        </p:spPr>
      </p:pic>
      <p:pic>
        <p:nvPicPr>
          <p:cNvPr id="46" name="图片 4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7785" y="2809115"/>
            <a:ext cx="313755" cy="323850"/>
          </a:xfrm>
          <a:prstGeom prst="rect">
            <a:avLst/>
          </a:prstGeom>
        </p:spPr>
      </p:pic>
      <p:pic>
        <p:nvPicPr>
          <p:cNvPr id="47" name="图片 4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7021" y="3457200"/>
            <a:ext cx="313755" cy="323850"/>
          </a:xfrm>
          <a:prstGeom prst="rect">
            <a:avLst/>
          </a:prstGeom>
        </p:spPr>
      </p:pic>
      <p:pic>
        <p:nvPicPr>
          <p:cNvPr id="48" name="图片 4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4375" y="3457200"/>
            <a:ext cx="313755" cy="323850"/>
          </a:xfrm>
          <a:prstGeom prst="rect">
            <a:avLst/>
          </a:prstGeom>
        </p:spPr>
      </p:pic>
      <p:pic>
        <p:nvPicPr>
          <p:cNvPr id="49" name="图片 4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70511" y="3469291"/>
            <a:ext cx="313755" cy="323850"/>
          </a:xfrm>
          <a:prstGeom prst="rect">
            <a:avLst/>
          </a:prstGeom>
        </p:spPr>
      </p:pic>
      <p:pic>
        <p:nvPicPr>
          <p:cNvPr id="50" name="图片 4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7247" y="4797152"/>
            <a:ext cx="360040" cy="323850"/>
          </a:xfrm>
          <a:prstGeom prst="rect">
            <a:avLst/>
          </a:prstGeom>
        </p:spPr>
      </p:pic>
      <p:pic>
        <p:nvPicPr>
          <p:cNvPr id="51" name="图片 5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84532" y="4797152"/>
            <a:ext cx="360040" cy="323850"/>
          </a:xfrm>
          <a:prstGeom prst="rect">
            <a:avLst/>
          </a:prstGeom>
        </p:spPr>
      </p:pic>
      <p:pic>
        <p:nvPicPr>
          <p:cNvPr id="52" name="图片 5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47380" y="4784839"/>
            <a:ext cx="360040" cy="323850"/>
          </a:xfrm>
          <a:prstGeom prst="rect">
            <a:avLst/>
          </a:prstGeom>
        </p:spPr>
      </p:pic>
      <p:pic>
        <p:nvPicPr>
          <p:cNvPr id="53" name="图片 5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90573" y="4766733"/>
            <a:ext cx="360040" cy="323850"/>
          </a:xfrm>
          <a:prstGeom prst="rect">
            <a:avLst/>
          </a:prstGeom>
        </p:spPr>
      </p:pic>
      <p:pic>
        <p:nvPicPr>
          <p:cNvPr id="54" name="图片 5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7247" y="5295403"/>
            <a:ext cx="360040" cy="323850"/>
          </a:xfrm>
          <a:prstGeom prst="rect">
            <a:avLst/>
          </a:prstGeom>
        </p:spPr>
      </p:pic>
      <p:pic>
        <p:nvPicPr>
          <p:cNvPr id="55" name="图片 5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84532" y="5295403"/>
            <a:ext cx="360040" cy="323850"/>
          </a:xfrm>
          <a:prstGeom prst="rect">
            <a:avLst/>
          </a:prstGeom>
        </p:spPr>
      </p:pic>
      <p:pic>
        <p:nvPicPr>
          <p:cNvPr id="56" name="图片 5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94501" y="5292454"/>
            <a:ext cx="360040" cy="323850"/>
          </a:xfrm>
          <a:prstGeom prst="rect">
            <a:avLst/>
          </a:prstGeom>
        </p:spPr>
      </p:pic>
      <p:pic>
        <p:nvPicPr>
          <p:cNvPr id="57" name="图片 5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27388" y="5292454"/>
            <a:ext cx="360040" cy="323850"/>
          </a:xfrm>
          <a:prstGeom prst="rect">
            <a:avLst/>
          </a:prstGeom>
        </p:spPr>
      </p:pic>
      <p:pic>
        <p:nvPicPr>
          <p:cNvPr id="58" name="图片 5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7247" y="5761435"/>
            <a:ext cx="360040" cy="323850"/>
          </a:xfrm>
          <a:prstGeom prst="rect">
            <a:avLst/>
          </a:prstGeom>
        </p:spPr>
      </p:pic>
      <p:pic>
        <p:nvPicPr>
          <p:cNvPr id="59" name="图片 5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84532" y="5806775"/>
            <a:ext cx="360040" cy="323850"/>
          </a:xfrm>
          <a:prstGeom prst="rect">
            <a:avLst/>
          </a:prstGeom>
        </p:spPr>
      </p:pic>
      <p:pic>
        <p:nvPicPr>
          <p:cNvPr id="60" name="图片 5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47380" y="5738698"/>
            <a:ext cx="360040" cy="323850"/>
          </a:xfrm>
          <a:prstGeom prst="rect">
            <a:avLst/>
          </a:prstGeom>
        </p:spPr>
      </p:pic>
      <p:pic>
        <p:nvPicPr>
          <p:cNvPr id="61" name="图片 6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246" y="5851115"/>
            <a:ext cx="36004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352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64616"/>
            <a:ext cx="8640960" cy="608872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0505" y="1178646"/>
            <a:ext cx="504056" cy="47643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9912" y="1170009"/>
            <a:ext cx="504056" cy="47643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8264" y="1178645"/>
            <a:ext cx="504056" cy="47643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2399" y="1827134"/>
            <a:ext cx="504056" cy="47643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4605" y="1818541"/>
            <a:ext cx="504056" cy="476437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7317" y="1809028"/>
            <a:ext cx="504056" cy="476437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4386" y="5445224"/>
            <a:ext cx="2097493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11859" y="6067208"/>
            <a:ext cx="360040" cy="323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35729" y="5418065"/>
            <a:ext cx="2097493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3202" y="6040049"/>
            <a:ext cx="360040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16</Words>
  <Application>Microsoft Office PowerPoint</Application>
  <PresentationFormat>全屏显示(4:3)</PresentationFormat>
  <Paragraphs>2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12</cp:revision>
  <dcterms:created xsi:type="dcterms:W3CDTF">2022-11-09T06:57:19Z</dcterms:created>
  <dcterms:modified xsi:type="dcterms:W3CDTF">2025-01-05T07:07:17Z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