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3" r:id="rId5"/>
    <p:sldId id="262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口算减法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退位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8568952" cy="585228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052" y="970404"/>
            <a:ext cx="1800200" cy="94642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8771" y="2186138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4561" y="2802837"/>
            <a:ext cx="313755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0364" y="2802837"/>
            <a:ext cx="313755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8051" y="2814928"/>
            <a:ext cx="313755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7287" y="3463013"/>
            <a:ext cx="313755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4641" y="3463013"/>
            <a:ext cx="313755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0777" y="3475104"/>
            <a:ext cx="313755" cy="323850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7400" y="1037496"/>
            <a:ext cx="2916163" cy="928464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8505" y="2180325"/>
            <a:ext cx="360040" cy="323850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295" y="2797024"/>
            <a:ext cx="313755" cy="323850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0098" y="2797024"/>
            <a:ext cx="313755" cy="323850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785" y="2809115"/>
            <a:ext cx="313755" cy="323850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7021" y="3457200"/>
            <a:ext cx="313755" cy="323850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4375" y="3457200"/>
            <a:ext cx="313755" cy="323850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0511" y="3469291"/>
            <a:ext cx="313755" cy="323850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7247" y="4797152"/>
            <a:ext cx="360040" cy="323850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4532" y="4797152"/>
            <a:ext cx="360040" cy="323850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7380" y="4784839"/>
            <a:ext cx="360040" cy="323850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0573" y="4766733"/>
            <a:ext cx="360040" cy="323850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7247" y="5295403"/>
            <a:ext cx="360040" cy="323850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4532" y="5295403"/>
            <a:ext cx="360040" cy="323850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4501" y="5292454"/>
            <a:ext cx="360040" cy="323850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7388" y="5292454"/>
            <a:ext cx="360040" cy="323850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7247" y="5761435"/>
            <a:ext cx="360040" cy="323850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4532" y="5806775"/>
            <a:ext cx="360040" cy="323850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7380" y="5738698"/>
            <a:ext cx="360040" cy="323850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246" y="5851115"/>
            <a:ext cx="36004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5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64616"/>
            <a:ext cx="8640960" cy="60887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505" y="1178646"/>
            <a:ext cx="504056" cy="4764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1170009"/>
            <a:ext cx="504056" cy="47643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1178645"/>
            <a:ext cx="504056" cy="4764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399" y="1827134"/>
            <a:ext cx="504056" cy="47643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605" y="1818541"/>
            <a:ext cx="504056" cy="47643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317" y="1809028"/>
            <a:ext cx="504056" cy="47643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4386" y="5445224"/>
            <a:ext cx="2097493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1859" y="6067208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5729" y="5418065"/>
            <a:ext cx="2097493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3202" y="6040049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2025-01-05T07:07:17Z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