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练习课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764704"/>
            <a:ext cx="8540106" cy="453650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861048"/>
            <a:ext cx="342900" cy="266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7684" y="1556792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1556792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761" y="1499992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1566" y="1499992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7551" y="2143522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6147" y="2143522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2926" y="2130244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685" y="2126020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3833255"/>
            <a:ext cx="342900" cy="2667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666" y="3851995"/>
            <a:ext cx="342900" cy="2667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797152"/>
            <a:ext cx="342900" cy="2667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4797152"/>
            <a:ext cx="342900" cy="2667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806205"/>
            <a:ext cx="342900" cy="26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598983" cy="41764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673649"/>
            <a:ext cx="504056" cy="4764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655542"/>
            <a:ext cx="504056" cy="476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121" y="1679360"/>
            <a:ext cx="504056" cy="47643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497" y="2321721"/>
            <a:ext cx="504056" cy="4764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955" y="2321720"/>
            <a:ext cx="504056" cy="47643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174" y="2312666"/>
            <a:ext cx="504056" cy="47643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3861048"/>
            <a:ext cx="351469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4242" y="3861048"/>
            <a:ext cx="20673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6665" y="3854241"/>
            <a:ext cx="313755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3854241"/>
            <a:ext cx="313755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1393" y="3866332"/>
            <a:ext cx="313755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4826" y="4422741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34" y="1340768"/>
            <a:ext cx="8774119" cy="30963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745" y="3464796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907" y="3464796"/>
            <a:ext cx="20673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5330" y="3457989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365" y="3448936"/>
            <a:ext cx="31375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333" y="3448936"/>
            <a:ext cx="410134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597" y="4113262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2025-01-05T06:57:32Z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