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8"/>
  </p:notesMasterIdLst>
  <p:sldIdLst>
    <p:sldId id="256" r:id="rId3"/>
    <p:sldId id="259" r:id="rId4"/>
    <p:sldId id="262" r:id="rId5"/>
    <p:sldId id="263" r:id="rId6"/>
    <p:sldId id="257" r:id="rId7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686" y="96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183BC8-8C8E-42CE-BADE-5219585FDB0C}" type="datetimeFigureOut">
              <a:rPr lang="zh-CN" altLang="en-US" smtClean="0"/>
              <a:t>2025/1/5 Sunday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8AF085-0BB4-4D09-8B5E-36359C3E43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4775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AF085-0BB4-4D09-8B5E-36359C3E4343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3234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15875"/>
            <a:ext cx="9118600" cy="6842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914400" indent="-914400" algn="ctr">
              <a:lnSpc>
                <a:spcPct val="150000"/>
              </a:lnSpc>
              <a:buAutoNum type="ea1ChsPlain" startAt="4"/>
            </a:pP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100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以内的口算加、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减法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 口算减法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620688"/>
            <a:ext cx="8611334" cy="4608512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2546798"/>
            <a:ext cx="320219" cy="288032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3728" y="1556792"/>
            <a:ext cx="320219" cy="288032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3703" y="2304031"/>
            <a:ext cx="320219" cy="288032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7725" y="2294978"/>
            <a:ext cx="320219" cy="288032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3669" y="2952103"/>
            <a:ext cx="320219" cy="288032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0140" y="2952103"/>
            <a:ext cx="320219" cy="288032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6096" y="2546798"/>
            <a:ext cx="320219" cy="288032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2012" y="1521673"/>
            <a:ext cx="320219" cy="288032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2747" y="2288696"/>
            <a:ext cx="320219" cy="288032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2132" y="2304031"/>
            <a:ext cx="320219" cy="288032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36591" y="2297749"/>
            <a:ext cx="320219" cy="288032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7335" y="2952103"/>
            <a:ext cx="320219" cy="288032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6720" y="2967438"/>
            <a:ext cx="320219" cy="288032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41179" y="2961156"/>
            <a:ext cx="320219" cy="288032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1501" y="4346998"/>
            <a:ext cx="320219" cy="288032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4720" y="4346998"/>
            <a:ext cx="320219" cy="288032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5444" y="4346998"/>
            <a:ext cx="320219" cy="288032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93551" y="4328547"/>
            <a:ext cx="320219" cy="288032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3509" y="4913663"/>
            <a:ext cx="536243" cy="288032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6304" y="4900562"/>
            <a:ext cx="536243" cy="288032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4536" y="4896859"/>
            <a:ext cx="536243" cy="288032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99065" y="4913663"/>
            <a:ext cx="536243" cy="2880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16632"/>
            <a:ext cx="8300083" cy="331359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017" y="3429000"/>
            <a:ext cx="8227416" cy="3246527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>
            <a:off x="1403648" y="1773431"/>
            <a:ext cx="5256584" cy="100749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flipH="1">
            <a:off x="1403648" y="1773431"/>
            <a:ext cx="1286893" cy="100749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5292080" y="1758278"/>
            <a:ext cx="2592288" cy="102265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H="1">
            <a:off x="2709044" y="1758278"/>
            <a:ext cx="3879180" cy="102265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 flipH="1">
            <a:off x="4031940" y="1773431"/>
            <a:ext cx="3861680" cy="100749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图片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13534" y="5759382"/>
            <a:ext cx="351469" cy="32385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81794" y="5759382"/>
            <a:ext cx="206730" cy="32385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42854" y="5761628"/>
            <a:ext cx="313755" cy="32385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16649" y="5770681"/>
            <a:ext cx="313755" cy="32385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17962" y="5759382"/>
            <a:ext cx="313755" cy="32385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37452" y="6345594"/>
            <a:ext cx="360040" cy="323850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68902" y="5769478"/>
            <a:ext cx="351469" cy="323850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46215" y="5769478"/>
            <a:ext cx="206730" cy="323850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98222" y="5771724"/>
            <a:ext cx="313755" cy="323850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72017" y="5780777"/>
            <a:ext cx="313755" cy="323850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73330" y="5769478"/>
            <a:ext cx="313755" cy="323850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00192" y="6345594"/>
            <a:ext cx="360040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6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8038" y="3932238"/>
            <a:ext cx="2098675" cy="19732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112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14</Words>
  <Application>Microsoft Office PowerPoint</Application>
  <PresentationFormat>全屏显示(4:3)</PresentationFormat>
  <Paragraphs>3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等线</vt:lpstr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11</cp:revision>
  <dcterms:created xsi:type="dcterms:W3CDTF">2022-11-09T06:57:19Z</dcterms:created>
  <dcterms:modified xsi:type="dcterms:W3CDTF">2025-01-05T07:02:36Z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7591C2C9132240B8A4644114C0F96AFD_13</vt:lpwstr>
  </property>
</Properties>
</file>