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83BC8-8C8E-42CE-BADE-5219585FDB0C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AF085-0BB4-4D09-8B5E-36359C3E43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7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AF085-0BB4-4D09-8B5E-36359C3E434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23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口算减法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11334" cy="460851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546798"/>
            <a:ext cx="320219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556792"/>
            <a:ext cx="320219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703" y="2304031"/>
            <a:ext cx="320219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725" y="2294978"/>
            <a:ext cx="320219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669" y="2952103"/>
            <a:ext cx="320219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140" y="2952103"/>
            <a:ext cx="320219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546798"/>
            <a:ext cx="320219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012" y="1521673"/>
            <a:ext cx="320219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747" y="2288696"/>
            <a:ext cx="320219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132" y="2304031"/>
            <a:ext cx="320219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591" y="2297749"/>
            <a:ext cx="320219" cy="28803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335" y="2952103"/>
            <a:ext cx="320219" cy="2880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720" y="2967438"/>
            <a:ext cx="320219" cy="28803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179" y="2961156"/>
            <a:ext cx="320219" cy="28803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01" y="4346998"/>
            <a:ext cx="320219" cy="28803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720" y="4346998"/>
            <a:ext cx="320219" cy="288032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444" y="4346998"/>
            <a:ext cx="320219" cy="28803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551" y="4328547"/>
            <a:ext cx="320219" cy="28803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509" y="4913663"/>
            <a:ext cx="536243" cy="2880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304" y="4900562"/>
            <a:ext cx="536243" cy="28803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536" y="4896859"/>
            <a:ext cx="536243" cy="28803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065" y="4913663"/>
            <a:ext cx="536243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6632"/>
            <a:ext cx="8300083" cy="33135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17" y="3429000"/>
            <a:ext cx="8227416" cy="3246527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03648" y="1773431"/>
            <a:ext cx="5256584" cy="10074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403648" y="1773431"/>
            <a:ext cx="1286893" cy="10074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292080" y="1758278"/>
            <a:ext cx="2592288" cy="10226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2709044" y="1758278"/>
            <a:ext cx="3879180" cy="10226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4031940" y="1773431"/>
            <a:ext cx="3861680" cy="10074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534" y="5759382"/>
            <a:ext cx="351469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1794" y="5759382"/>
            <a:ext cx="20673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54" y="5761628"/>
            <a:ext cx="313755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6649" y="5770681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7962" y="5759382"/>
            <a:ext cx="313755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7452" y="6345594"/>
            <a:ext cx="36004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8902" y="5769478"/>
            <a:ext cx="351469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6215" y="5769478"/>
            <a:ext cx="20673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8222" y="5771724"/>
            <a:ext cx="313755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2017" y="5780777"/>
            <a:ext cx="313755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3330" y="5769478"/>
            <a:ext cx="313755" cy="3238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192" y="6345594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