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7" autoAdjust="0"/>
  </p:normalViewPr>
  <p:slideViewPr>
    <p:cSldViewPr showGuides="1">
      <p:cViewPr varScale="1">
        <p:scale>
          <a:sx n="103" d="100"/>
          <a:sy n="103" d="100"/>
        </p:scale>
        <p:origin x="1776" y="102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8FD56-E253-438D-AF39-24C7E3C013B0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A2CE3-BD01-4E34-9FA7-36A55C5C2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98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A2CE3-BD01-4E34-9FA7-36A55C5C20A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35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A2CE3-BD01-4E34-9FA7-36A55C5C20A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15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口算加法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20688"/>
            <a:ext cx="8622887" cy="48965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6831" y="2097060"/>
            <a:ext cx="310155" cy="2789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577" y="1988840"/>
            <a:ext cx="310155" cy="2789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2217" y="1957079"/>
            <a:ext cx="310155" cy="2789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2025" y="2511002"/>
            <a:ext cx="310155" cy="27897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1448988"/>
            <a:ext cx="310155" cy="27897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609" y="2236549"/>
            <a:ext cx="310155" cy="27897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1904" y="1988840"/>
            <a:ext cx="310155" cy="27897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6604" y="1957079"/>
            <a:ext cx="310155" cy="278979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3038" y="2512936"/>
            <a:ext cx="310155" cy="278979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0432" y="1501136"/>
            <a:ext cx="310155" cy="278979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8703" y="3177797"/>
            <a:ext cx="310155" cy="278979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5044" y="3159690"/>
            <a:ext cx="310155" cy="278979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6647" y="3158040"/>
            <a:ext cx="310155" cy="278979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477" y="3154623"/>
            <a:ext cx="310155" cy="278979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193" y="3130197"/>
            <a:ext cx="310155" cy="278979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8909" y="3130197"/>
            <a:ext cx="310155" cy="278979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2167" y="4581128"/>
            <a:ext cx="310155" cy="278979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9509" y="5013176"/>
            <a:ext cx="310155" cy="278979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3021" y="4581127"/>
            <a:ext cx="310155" cy="278979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098" y="5013176"/>
            <a:ext cx="310155" cy="278979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1404" y="4581127"/>
            <a:ext cx="310155" cy="278979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760" y="5049179"/>
            <a:ext cx="310155" cy="278979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354" y="4619768"/>
            <a:ext cx="310155" cy="278979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177" y="5013175"/>
            <a:ext cx="310155" cy="278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45" y="3429000"/>
            <a:ext cx="8664583" cy="28130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32656"/>
            <a:ext cx="8677854" cy="2952328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475656" y="2060848"/>
            <a:ext cx="4392488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671900" y="2027176"/>
            <a:ext cx="4356484" cy="7537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3419872" y="2060848"/>
            <a:ext cx="2450503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043608" y="2041577"/>
            <a:ext cx="7203132" cy="66734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914" y="5310539"/>
            <a:ext cx="351469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076" y="5310539"/>
            <a:ext cx="20673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499" y="5303732"/>
            <a:ext cx="313755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302" y="5303732"/>
            <a:ext cx="313755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6227" y="5315823"/>
            <a:ext cx="473645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732" y="5329201"/>
            <a:ext cx="351469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0894" y="5329201"/>
            <a:ext cx="206730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317" y="5322394"/>
            <a:ext cx="313755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9120" y="5322394"/>
            <a:ext cx="313755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8045" y="5334485"/>
            <a:ext cx="420299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0407" y="5918154"/>
            <a:ext cx="360040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5899317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</Words>
  <Application>Microsoft Office PowerPoint</Application>
  <PresentationFormat>全屏显示(4:3)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2025-01-05T06:52:10Z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