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9" r:id="rId4"/>
    <p:sldId id="262" r:id="rId5"/>
    <p:sldId id="263" r:id="rId6"/>
    <p:sldId id="257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27" autoAdjust="0"/>
  </p:normalViewPr>
  <p:slideViewPr>
    <p:cSldViewPr showGuides="1">
      <p:cViewPr varScale="1">
        <p:scale>
          <a:sx n="103" d="100"/>
          <a:sy n="103" d="100"/>
        </p:scale>
        <p:origin x="1776" y="102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8FD56-E253-438D-AF39-24C7E3C013B0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FA2CE3-BD01-4E34-9FA7-36A55C5C20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7982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A2CE3-BD01-4E34-9FA7-36A55C5C20AC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0358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A2CE3-BD01-4E34-9FA7-36A55C5C20AC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7153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indent="-914400" algn="ctr">
              <a:lnSpc>
                <a:spcPct val="150000"/>
              </a:lnSpc>
              <a:buAutoNum type="ea1ChsPlain" startAt="4"/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以内的口算加、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口算加法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620688"/>
            <a:ext cx="8622887" cy="489654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6831" y="2097060"/>
            <a:ext cx="310155" cy="27897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8577" y="1988840"/>
            <a:ext cx="310155" cy="27897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2217" y="1957079"/>
            <a:ext cx="310155" cy="27897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2025" y="2511002"/>
            <a:ext cx="310155" cy="278979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3888" y="1448988"/>
            <a:ext cx="310155" cy="278979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7609" y="2236549"/>
            <a:ext cx="310155" cy="278979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1904" y="1988840"/>
            <a:ext cx="310155" cy="278979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6604" y="1957079"/>
            <a:ext cx="310155" cy="278979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3038" y="2512936"/>
            <a:ext cx="310155" cy="278979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60432" y="1501136"/>
            <a:ext cx="310155" cy="278979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8703" y="3177797"/>
            <a:ext cx="310155" cy="278979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5044" y="3159690"/>
            <a:ext cx="310155" cy="278979"/>
          </a:xfrm>
          <a:prstGeom prst="rect">
            <a:avLst/>
          </a:prstGeom>
        </p:spPr>
      </p:pic>
      <p:pic>
        <p:nvPicPr>
          <p:cNvPr id="36" name="图片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6647" y="3158040"/>
            <a:ext cx="310155" cy="278979"/>
          </a:xfrm>
          <a:prstGeom prst="rect">
            <a:avLst/>
          </a:prstGeom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7477" y="3154623"/>
            <a:ext cx="310155" cy="278979"/>
          </a:xfrm>
          <a:prstGeom prst="rect">
            <a:avLst/>
          </a:prstGeom>
        </p:spPr>
      </p:pic>
      <p:pic>
        <p:nvPicPr>
          <p:cNvPr id="38" name="图片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3193" y="3130197"/>
            <a:ext cx="310155" cy="278979"/>
          </a:xfrm>
          <a:prstGeom prst="rect">
            <a:avLst/>
          </a:prstGeom>
        </p:spPr>
      </p:pic>
      <p:pic>
        <p:nvPicPr>
          <p:cNvPr id="39" name="图片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28909" y="3130197"/>
            <a:ext cx="310155" cy="278979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2167" y="4581128"/>
            <a:ext cx="310155" cy="278979"/>
          </a:xfrm>
          <a:prstGeom prst="rect">
            <a:avLst/>
          </a:pr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9509" y="5013176"/>
            <a:ext cx="310155" cy="278979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3021" y="4581127"/>
            <a:ext cx="310155" cy="278979"/>
          </a:xfrm>
          <a:prstGeom prst="rect">
            <a:avLst/>
          </a:prstGeom>
        </p:spPr>
      </p:pic>
      <p:pic>
        <p:nvPicPr>
          <p:cNvPr id="51" name="图片 5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8098" y="5013176"/>
            <a:ext cx="310155" cy="278979"/>
          </a:xfrm>
          <a:prstGeom prst="rect">
            <a:avLst/>
          </a:prstGeom>
        </p:spPr>
      </p:pic>
      <p:pic>
        <p:nvPicPr>
          <p:cNvPr id="52" name="图片 5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1404" y="4581127"/>
            <a:ext cx="310155" cy="278979"/>
          </a:xfrm>
          <a:prstGeom prst="rect">
            <a:avLst/>
          </a:prstGeom>
        </p:spPr>
      </p:pic>
      <p:pic>
        <p:nvPicPr>
          <p:cNvPr id="53" name="图片 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760" y="5049179"/>
            <a:ext cx="310155" cy="278979"/>
          </a:xfrm>
          <a:prstGeom prst="rect">
            <a:avLst/>
          </a:prstGeom>
        </p:spPr>
      </p:pic>
      <p:pic>
        <p:nvPicPr>
          <p:cNvPr id="54" name="图片 5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5354" y="4619768"/>
            <a:ext cx="310155" cy="278979"/>
          </a:xfrm>
          <a:prstGeom prst="rect">
            <a:avLst/>
          </a:prstGeom>
        </p:spPr>
      </p:pic>
      <p:pic>
        <p:nvPicPr>
          <p:cNvPr id="55" name="图片 5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5177" y="5013175"/>
            <a:ext cx="310155" cy="278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045" y="3429000"/>
            <a:ext cx="8664583" cy="281300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332656"/>
            <a:ext cx="8677854" cy="2952328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1475656" y="2060848"/>
            <a:ext cx="4392488" cy="7200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3671900" y="2027176"/>
            <a:ext cx="4356484" cy="75375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H="1">
            <a:off x="3419872" y="2060848"/>
            <a:ext cx="2450503" cy="7200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1043608" y="2041577"/>
            <a:ext cx="7203132" cy="66734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6914" y="5310539"/>
            <a:ext cx="351469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9076" y="5310539"/>
            <a:ext cx="20673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1499" y="5303732"/>
            <a:ext cx="313755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7302" y="5303732"/>
            <a:ext cx="313755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6227" y="5315823"/>
            <a:ext cx="473645" cy="3238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38732" y="5329201"/>
            <a:ext cx="351469" cy="3238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0894" y="5329201"/>
            <a:ext cx="206730" cy="32385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13317" y="5322394"/>
            <a:ext cx="313755" cy="32385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59120" y="5322394"/>
            <a:ext cx="313755" cy="32385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8045" y="5334485"/>
            <a:ext cx="420299" cy="32385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30407" y="5918154"/>
            <a:ext cx="360040" cy="32385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28384" y="5899317"/>
            <a:ext cx="36004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15</Words>
  <Application>Microsoft Office PowerPoint</Application>
  <PresentationFormat>全屏显示(4:3)</PresentationFormat>
  <Paragraphs>4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11</cp:revision>
  <dcterms:created xsi:type="dcterms:W3CDTF">2022-11-09T06:57:19Z</dcterms:created>
  <dcterms:modified xsi:type="dcterms:W3CDTF">2025-01-05T06:52:10Z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