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241A4-12CE-4BAE-8D97-4A8EEDC19F6A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34E33-6F21-4DEE-BAFE-4928578B52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45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34E33-6F21-4DEE-BAFE-4928578B520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15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第三单元综合练习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8641"/>
            <a:ext cx="8536063" cy="63367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908720"/>
            <a:ext cx="432048" cy="2873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1287" y="908720"/>
            <a:ext cx="864096" cy="2873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412776"/>
            <a:ext cx="432048" cy="28736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737" y="1401810"/>
            <a:ext cx="432048" cy="28736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4922" y="1988840"/>
            <a:ext cx="432048" cy="28736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3491" y="1988839"/>
            <a:ext cx="432048" cy="28736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946" y="2492896"/>
            <a:ext cx="432048" cy="28736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492895"/>
            <a:ext cx="432048" cy="28736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2457525"/>
            <a:ext cx="432048" cy="28736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077072"/>
            <a:ext cx="792088" cy="28736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1874" y="4094508"/>
            <a:ext cx="705284" cy="28736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002" y="4076400"/>
            <a:ext cx="705284" cy="28736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540" y="4076399"/>
            <a:ext cx="705284" cy="28736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4029" y="4076398"/>
            <a:ext cx="705284" cy="287363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4620" y="4076397"/>
            <a:ext cx="705284" cy="28736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539" y="4796473"/>
            <a:ext cx="393372" cy="287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548680"/>
            <a:ext cx="8530186" cy="52565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3176972"/>
            <a:ext cx="401756" cy="28736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3176971"/>
            <a:ext cx="401756" cy="2873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328" y="3176971"/>
            <a:ext cx="401756" cy="2873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4595" y="4986017"/>
            <a:ext cx="351469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6757" y="4986017"/>
            <a:ext cx="20673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9180" y="4979210"/>
            <a:ext cx="313755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4109" y="4979210"/>
            <a:ext cx="31375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4991301"/>
            <a:ext cx="31375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50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2022-11-09T06:57:19Z</dcterms:created>
  <dcterms:modified xsi:type="dcterms:W3CDTF">2025-01-05T06:41:37Z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