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58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D6D80-FAE9-40CD-BD42-0B46AE22E2C8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9083F-1834-4FC5-BA7B-5EAE8E0A7E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369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9083F-1834-4FC5-BA7B-5EAE8E0A7E9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0572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9083F-1834-4FC5-BA7B-5EAE8E0A7E9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3356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第三单元知识点扫描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易错练习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332656"/>
            <a:ext cx="8568952" cy="573813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8971" y="1493837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9682" y="1473671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848" y="1916832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2194" y="1916832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1916832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5948" y="2290425"/>
            <a:ext cx="668219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9912" y="2708920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8789" y="2708920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3201724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9595" y="3196447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848" y="3533699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4941168"/>
            <a:ext cx="648072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8990" y="5265018"/>
            <a:ext cx="981161" cy="43204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9752" y="5746943"/>
            <a:ext cx="648072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3621" y="5751898"/>
            <a:ext cx="648072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32655"/>
            <a:ext cx="8640960" cy="600652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555851"/>
            <a:ext cx="1584176" cy="57606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0272" y="2555851"/>
            <a:ext cx="1584176" cy="57606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3861048"/>
            <a:ext cx="1584176" cy="28736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1920" y="3861048"/>
            <a:ext cx="1584176" cy="28736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0895" y="3872025"/>
            <a:ext cx="1584176" cy="28736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6355" y="5589240"/>
            <a:ext cx="957493" cy="28736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9146" y="5589240"/>
            <a:ext cx="957493" cy="28736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760" y="6051813"/>
            <a:ext cx="957493" cy="28736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9145" y="6026403"/>
            <a:ext cx="957493" cy="2873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</Words>
  <Application>Microsoft Office PowerPoint</Application>
  <PresentationFormat>全屏显示(4:3)</PresentationFormat>
  <Paragraphs>4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13</cp:revision>
  <dcterms:created xsi:type="dcterms:W3CDTF">2022-11-09T06:57:19Z</dcterms:created>
  <dcterms:modified xsi:type="dcterms:W3CDTF">2025-01-05T06:40:02Z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