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sldIdLst>
    <p:sldId id="256" r:id="rId3"/>
    <p:sldId id="259" r:id="rId4"/>
    <p:sldId id="262" r:id="rId5"/>
    <p:sldId id="263" r:id="rId6"/>
    <p:sldId id="257" r:id="rId7"/>
  </p:sldIdLst>
  <p:sldSz cx="9144000" cy="6858000" type="screen4x3"/>
  <p:notesSz cx="6858000" cy="9144000"/>
  <p:custDataLst>
    <p:tags r:id="rId8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5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6" d="100"/>
          <a:sy n="106" d="100"/>
        </p:scale>
        <p:origin x="1686" y="96"/>
      </p:cViewPr>
      <p:guideLst>
        <p:guide orient="horz" pos="2165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102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2051" name="文本占位符 102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00" y="15875"/>
            <a:ext cx="9118600" cy="68421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0" y="2132856"/>
            <a:ext cx="9144000" cy="240065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50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三   </a:t>
            </a:r>
            <a:r>
              <a:rPr lang="en-US" altLang="zh-CN" sz="50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100</a:t>
            </a:r>
            <a:r>
              <a:rPr lang="zh-CN" altLang="en-US" sz="5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以内数的</a:t>
            </a:r>
            <a:r>
              <a:rPr lang="zh-CN" altLang="en-US" sz="50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认识</a:t>
            </a:r>
            <a:endParaRPr lang="en-US" altLang="zh-CN" sz="5000" dirty="0" smtClean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zh-CN" altLang="en-US" sz="5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</a:t>
            </a:r>
            <a:r>
              <a:rPr lang="en-US" altLang="zh-CN" sz="5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11</a:t>
            </a:r>
            <a:r>
              <a:rPr lang="zh-CN" altLang="en-US" sz="5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课时   整理和复习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188640"/>
            <a:ext cx="8531632" cy="6137126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9632" y="2564904"/>
            <a:ext cx="360040" cy="32385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43808" y="2564904"/>
            <a:ext cx="360040" cy="32385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0796" y="2988372"/>
            <a:ext cx="415020" cy="32385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7879" y="2547496"/>
            <a:ext cx="360040" cy="32385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5881" y="2547496"/>
            <a:ext cx="360040" cy="323850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2031" y="2988372"/>
            <a:ext cx="360040" cy="323850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28384" y="2527345"/>
            <a:ext cx="360040" cy="323850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67511" y="2987725"/>
            <a:ext cx="864096" cy="323850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65971" y="4419006"/>
            <a:ext cx="288032" cy="295275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5304" y="4419005"/>
            <a:ext cx="288032" cy="295275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53690" y="4450918"/>
            <a:ext cx="288032" cy="295275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1865" y="4407376"/>
            <a:ext cx="288032" cy="295275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20540" y="4419004"/>
            <a:ext cx="288032" cy="295275"/>
          </a:xfrm>
          <a:prstGeom prst="rect">
            <a:avLst/>
          </a:prstGeom>
        </p:spPr>
      </p:pic>
      <p:pic>
        <p:nvPicPr>
          <p:cNvPr id="16" name="图片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88532" y="4421181"/>
            <a:ext cx="288032" cy="295275"/>
          </a:xfrm>
          <a:prstGeom prst="rect">
            <a:avLst/>
          </a:prstGeom>
        </p:spPr>
      </p:pic>
      <p:pic>
        <p:nvPicPr>
          <p:cNvPr id="21" name="图片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3768" y="4941168"/>
            <a:ext cx="360040" cy="323850"/>
          </a:xfrm>
          <a:prstGeom prst="rect">
            <a:avLst/>
          </a:prstGeom>
        </p:spPr>
      </p:pic>
      <p:pic>
        <p:nvPicPr>
          <p:cNvPr id="22" name="图片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394" y="4941168"/>
            <a:ext cx="360040" cy="323850"/>
          </a:xfrm>
          <a:prstGeom prst="rect">
            <a:avLst/>
          </a:prstGeom>
        </p:spPr>
      </p:pic>
      <p:pic>
        <p:nvPicPr>
          <p:cNvPr id="23" name="图片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5002" y="5471542"/>
            <a:ext cx="839034" cy="323850"/>
          </a:xfrm>
          <a:prstGeom prst="rect">
            <a:avLst/>
          </a:prstGeom>
        </p:spPr>
      </p:pic>
      <p:pic>
        <p:nvPicPr>
          <p:cNvPr id="24" name="图片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6189" y="5441887"/>
            <a:ext cx="839034" cy="323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7" y="476672"/>
            <a:ext cx="8493033" cy="540060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8457" y="1214858"/>
            <a:ext cx="504056" cy="476437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2975" y="1214858"/>
            <a:ext cx="504056" cy="476437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0421" y="1214857"/>
            <a:ext cx="504056" cy="476437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8814" y="1223909"/>
            <a:ext cx="504056" cy="476437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8052" y="1916832"/>
            <a:ext cx="360040" cy="323850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35796" y="1916832"/>
            <a:ext cx="296877" cy="323850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9193" y="1903201"/>
            <a:ext cx="296877" cy="323850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07371" y="1903201"/>
            <a:ext cx="296877" cy="323850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48989" y="1930260"/>
            <a:ext cx="296877" cy="323850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47864" y="2429481"/>
            <a:ext cx="3380950" cy="323850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34884" y="5460996"/>
            <a:ext cx="351469" cy="323850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29887" y="5460996"/>
            <a:ext cx="206730" cy="323850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09469" y="5454189"/>
            <a:ext cx="313755" cy="323850"/>
          </a:xfrm>
          <a:prstGeom prst="rect">
            <a:avLst/>
          </a:prstGeom>
        </p:spPr>
      </p:pic>
      <p:pic>
        <p:nvPicPr>
          <p:cNvPr id="16" name="图片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78771" y="5454189"/>
            <a:ext cx="313755" cy="323850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44197" y="5466280"/>
            <a:ext cx="313755" cy="323850"/>
          </a:xfrm>
          <a:prstGeom prst="rect">
            <a:avLst/>
          </a:prstGeom>
        </p:spPr>
      </p:pic>
      <p:pic>
        <p:nvPicPr>
          <p:cNvPr id="18" name="图片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47160" y="5445373"/>
            <a:ext cx="351469" cy="323850"/>
          </a:xfrm>
          <a:prstGeom prst="rect">
            <a:avLst/>
          </a:prstGeom>
        </p:spPr>
      </p:pic>
      <p:pic>
        <p:nvPicPr>
          <p:cNvPr id="19" name="图片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7956" y="5454426"/>
            <a:ext cx="206730" cy="323850"/>
          </a:xfrm>
          <a:prstGeom prst="rect">
            <a:avLst/>
          </a:prstGeom>
        </p:spPr>
      </p:pic>
      <p:pic>
        <p:nvPicPr>
          <p:cNvPr id="20" name="图片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30798" y="5438566"/>
            <a:ext cx="313755" cy="323850"/>
          </a:xfrm>
          <a:prstGeom prst="rect">
            <a:avLst/>
          </a:prstGeom>
        </p:spPr>
      </p:pic>
      <p:pic>
        <p:nvPicPr>
          <p:cNvPr id="21" name="图片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10386" y="5438566"/>
            <a:ext cx="313755" cy="323850"/>
          </a:xfrm>
          <a:prstGeom prst="rect">
            <a:avLst/>
          </a:prstGeom>
        </p:spPr>
      </p:pic>
      <p:pic>
        <p:nvPicPr>
          <p:cNvPr id="22" name="图片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40352" y="5432551"/>
            <a:ext cx="313755" cy="323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738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46" name="图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48038" y="3932238"/>
            <a:ext cx="2098675" cy="1973262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2VjNDQ0NWZiZTVmYTE2MzFlMjYzYTVlOGE4MGMyNmM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9852,&quot;width&quot;:11112}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11</Words>
  <Application>Microsoft Office PowerPoint</Application>
  <PresentationFormat>全屏显示(4:3)</PresentationFormat>
  <Paragraphs>2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5</vt:i4>
      </vt:variant>
    </vt:vector>
  </HeadingPairs>
  <TitlesOfParts>
    <vt:vector size="11" baseType="lpstr">
      <vt:lpstr>宋体</vt:lpstr>
      <vt:lpstr>微软雅黑</vt:lpstr>
      <vt:lpstr>Arial</vt:lpstr>
      <vt:lpstr>Times New Roman</vt:lpstr>
      <vt:lpstr>默认设计模板</vt:lpstr>
      <vt:lpstr>1_默认设计模板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13</cp:revision>
  <dcterms:created xsi:type="dcterms:W3CDTF">2022-11-09T06:57:19Z</dcterms:created>
  <dcterms:modified xsi:type="dcterms:W3CDTF">2025-01-05T06:37:47Z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7591C2C9132240B8A4644114C0F96AFD_13</vt:lpwstr>
  </property>
</Properties>
</file>