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6" r:id="rId3"/>
    <p:sldId id="259" r:id="rId4"/>
    <p:sldId id="262" r:id="rId5"/>
    <p:sldId id="263" r:id="rId6"/>
    <p:sldId id="258" r:id="rId7"/>
    <p:sldId id="257" r:id="rId8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1686" y="96"/>
      </p:cViewPr>
      <p:guideLst>
        <p:guide orient="horz" pos="216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" y="15875"/>
            <a:ext cx="9118600" cy="6842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2132856"/>
            <a:ext cx="9144000" cy="24006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三   </a:t>
            </a:r>
            <a:r>
              <a:rPr lang="en-US" altLang="zh-CN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100</a:t>
            </a: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以内数的</a:t>
            </a:r>
            <a:r>
              <a:rPr lang="zh-CN" altLang="en-US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认识</a:t>
            </a:r>
            <a:endParaRPr lang="en-US" altLang="zh-CN" sz="5000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</a:t>
            </a:r>
            <a:r>
              <a:rPr lang="en-US" altLang="zh-CN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课时   摆一摆</a:t>
            </a:r>
            <a:r>
              <a:rPr lang="zh-CN" altLang="en-US" sz="5000" dirty="0">
                <a:latin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想一想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836712"/>
            <a:ext cx="8568952" cy="4364187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2856880"/>
            <a:ext cx="936104" cy="428104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2856880"/>
            <a:ext cx="936104" cy="428104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658" y="2856880"/>
            <a:ext cx="495672" cy="428104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3429000"/>
            <a:ext cx="936104" cy="428104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3429000"/>
            <a:ext cx="936104" cy="428104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658" y="3429000"/>
            <a:ext cx="495672" cy="428104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4001120"/>
            <a:ext cx="936104" cy="428104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4001120"/>
            <a:ext cx="936104" cy="428104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658" y="4001120"/>
            <a:ext cx="495672" cy="428104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744" y="4573240"/>
            <a:ext cx="1080120" cy="428104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2312" y="4573240"/>
            <a:ext cx="495672" cy="428104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2160" y="3648164"/>
            <a:ext cx="356710" cy="302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612242"/>
            <a:ext cx="8496944" cy="2680854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2348880"/>
            <a:ext cx="1383931" cy="1355973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3505" y="3952233"/>
            <a:ext cx="360040" cy="32385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5491" y="2328929"/>
            <a:ext cx="1383931" cy="1355973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7436" y="3932282"/>
            <a:ext cx="360040" cy="32385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9422" y="2327925"/>
            <a:ext cx="1383931" cy="1355973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1367" y="3931278"/>
            <a:ext cx="360040" cy="32385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1930" y="2330774"/>
            <a:ext cx="1383931" cy="1355973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3875" y="3934127"/>
            <a:ext cx="360040" cy="323850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4805" y="2348880"/>
            <a:ext cx="1383931" cy="1355973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6750" y="3952233"/>
            <a:ext cx="360040" cy="323850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6939" y="2357386"/>
            <a:ext cx="1383931" cy="1355973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8884" y="3960739"/>
            <a:ext cx="360040" cy="32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3" y="620688"/>
            <a:ext cx="8691679" cy="4536504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8304" y="2132856"/>
            <a:ext cx="360040" cy="32385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784" y="2780928"/>
            <a:ext cx="3600400" cy="38862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0673" y="2813313"/>
            <a:ext cx="360040" cy="3238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3768" y="3418329"/>
            <a:ext cx="3600400" cy="38862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6657" y="3450714"/>
            <a:ext cx="360040" cy="32385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52" y="4055730"/>
            <a:ext cx="4032448" cy="38862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0673" y="4088115"/>
            <a:ext cx="360040" cy="32385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0112" y="4795808"/>
            <a:ext cx="360040" cy="32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738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6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8038" y="3932238"/>
            <a:ext cx="2098675" cy="197326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9852,&quot;width&quot;:11112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</Words>
  <Application>Microsoft Office PowerPoint</Application>
  <PresentationFormat>全屏显示(4:3)</PresentationFormat>
  <Paragraphs>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宋体</vt:lpstr>
      <vt:lpstr>微软雅黑</vt:lpstr>
      <vt:lpstr>Arial</vt:lpstr>
      <vt:lpstr>Times New Roman</vt:lpstr>
      <vt:lpstr>默认设计模板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13</cp:revision>
  <dcterms:created xsi:type="dcterms:W3CDTF">2022-11-09T06:57:19Z</dcterms:created>
  <dcterms:modified xsi:type="dcterms:W3CDTF">2025-01-05T06:33:46Z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7591C2C9132240B8A4644114C0F96AFD_13</vt:lpwstr>
  </property>
</Properties>
</file>