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9" r:id="rId4"/>
    <p:sldId id="262" r:id="rId5"/>
    <p:sldId id="263" r:id="rId6"/>
    <p:sldId id="258" r:id="rId7"/>
    <p:sldId id="257" r:id="rId8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howGuides="1">
      <p:cViewPr varScale="1">
        <p:scale>
          <a:sx n="112" d="100"/>
          <a:sy n="112" d="100"/>
        </p:scale>
        <p:origin x="150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4F68F-C6B4-436E-ACA0-D20F36DDE9BD}" type="datetimeFigureOut">
              <a:rPr lang="zh-CN" altLang="en-US" smtClean="0"/>
              <a:t>2025/1/5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F40DC-4D6B-4A75-92C6-8F690F262C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8069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F40DC-4D6B-4A75-92C6-8F690F262C9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7222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三  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以内数的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认识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8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练习课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836712"/>
            <a:ext cx="8580815" cy="410445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1628800"/>
            <a:ext cx="360040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6176" y="1655937"/>
            <a:ext cx="864096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3068960"/>
            <a:ext cx="36004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4055" y="3130095"/>
            <a:ext cx="36004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1744" y="3789040"/>
            <a:ext cx="2432503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4437112"/>
            <a:ext cx="360040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4612" y="4447985"/>
            <a:ext cx="360040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7908" y="4447985"/>
            <a:ext cx="360040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3539" y="4447478"/>
            <a:ext cx="360040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52065"/>
            <a:ext cx="8626102" cy="326989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3789040"/>
            <a:ext cx="8545860" cy="2233425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1187624" y="1988840"/>
            <a:ext cx="1368152" cy="7920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2031665" y="1988840"/>
            <a:ext cx="4844591" cy="7920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H="1">
            <a:off x="2555776" y="1988840"/>
            <a:ext cx="278865" cy="7920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625868" y="1988840"/>
            <a:ext cx="3250388" cy="7920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4453960" y="1988840"/>
            <a:ext cx="2422296" cy="7920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H="1">
            <a:off x="2555776" y="2018354"/>
            <a:ext cx="2592288" cy="76257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H="1">
            <a:off x="2555776" y="2022380"/>
            <a:ext cx="3384267" cy="75854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6839391" y="2018354"/>
            <a:ext cx="36865" cy="76257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 flipH="1">
            <a:off x="2555776" y="1988840"/>
            <a:ext cx="5069535" cy="7920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 flipH="1">
            <a:off x="6876256" y="2018354"/>
            <a:ext cx="1540283" cy="76257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图片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41526" y="5184351"/>
            <a:ext cx="320219" cy="288032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9299" y="5580187"/>
            <a:ext cx="320219" cy="288032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41525" y="5589240"/>
            <a:ext cx="320219" cy="288032"/>
          </a:xfrm>
          <a:prstGeom prst="rect">
            <a:avLst/>
          </a:prstGeom>
        </p:spPr>
      </p:pic>
      <p:pic>
        <p:nvPicPr>
          <p:cNvPr id="58" name="图片 5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23928" y="4761736"/>
            <a:ext cx="320219" cy="288032"/>
          </a:xfrm>
          <a:prstGeom prst="rect">
            <a:avLst/>
          </a:prstGeom>
        </p:spPr>
      </p:pic>
      <p:pic>
        <p:nvPicPr>
          <p:cNvPr id="59" name="图片 5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6991" y="5157192"/>
            <a:ext cx="320219" cy="288032"/>
          </a:xfrm>
          <a:prstGeom prst="rect">
            <a:avLst/>
          </a:prstGeom>
        </p:spPr>
      </p:pic>
      <p:pic>
        <p:nvPicPr>
          <p:cNvPr id="60" name="图片 5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23928" y="5201202"/>
            <a:ext cx="320219" cy="288032"/>
          </a:xfrm>
          <a:prstGeom prst="rect">
            <a:avLst/>
          </a:prstGeom>
        </p:spPr>
      </p:pic>
      <p:pic>
        <p:nvPicPr>
          <p:cNvPr id="61" name="图片 6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74531" y="5555861"/>
            <a:ext cx="320219" cy="288032"/>
          </a:xfrm>
          <a:prstGeom prst="rect">
            <a:avLst/>
          </a:prstGeom>
        </p:spPr>
      </p:pic>
      <p:pic>
        <p:nvPicPr>
          <p:cNvPr id="62" name="图片 6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04681" y="5580187"/>
            <a:ext cx="320219" cy="288032"/>
          </a:xfrm>
          <a:prstGeom prst="rect">
            <a:avLst/>
          </a:prstGeom>
        </p:spPr>
      </p:pic>
      <p:pic>
        <p:nvPicPr>
          <p:cNvPr id="63" name="图片 6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4542" y="5571134"/>
            <a:ext cx="320219" cy="288032"/>
          </a:xfrm>
          <a:prstGeom prst="rect">
            <a:avLst/>
          </a:prstGeom>
        </p:spPr>
      </p:pic>
      <p:pic>
        <p:nvPicPr>
          <p:cNvPr id="64" name="图片 6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04403" y="5580187"/>
            <a:ext cx="320219" cy="288032"/>
          </a:xfrm>
          <a:prstGeom prst="rect">
            <a:avLst/>
          </a:prstGeom>
        </p:spPr>
      </p:pic>
      <p:pic>
        <p:nvPicPr>
          <p:cNvPr id="65" name="图片 6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31983" y="4770789"/>
            <a:ext cx="320219" cy="288032"/>
          </a:xfrm>
          <a:prstGeom prst="rect">
            <a:avLst/>
          </a:prstGeom>
        </p:spPr>
      </p:pic>
      <p:pic>
        <p:nvPicPr>
          <p:cNvPr id="66" name="图片 6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0105" y="5184351"/>
            <a:ext cx="320219" cy="288032"/>
          </a:xfrm>
          <a:prstGeom prst="rect">
            <a:avLst/>
          </a:prstGeom>
        </p:spPr>
      </p:pic>
      <p:pic>
        <p:nvPicPr>
          <p:cNvPr id="67" name="图片 6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57042" y="5157192"/>
            <a:ext cx="320219" cy="288032"/>
          </a:xfrm>
          <a:prstGeom prst="rect">
            <a:avLst/>
          </a:prstGeom>
        </p:spPr>
      </p:pic>
      <p:pic>
        <p:nvPicPr>
          <p:cNvPr id="68" name="图片 6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12458" y="5589240"/>
            <a:ext cx="320219" cy="288032"/>
          </a:xfrm>
          <a:prstGeom prst="rect">
            <a:avLst/>
          </a:prstGeom>
        </p:spPr>
      </p:pic>
      <p:pic>
        <p:nvPicPr>
          <p:cNvPr id="69" name="图片 6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39057" y="4777777"/>
            <a:ext cx="320219" cy="288032"/>
          </a:xfrm>
          <a:prstGeom prst="rect">
            <a:avLst/>
          </a:prstGeom>
        </p:spPr>
      </p:pic>
      <p:pic>
        <p:nvPicPr>
          <p:cNvPr id="70" name="图片 6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52961" y="5180567"/>
            <a:ext cx="320219" cy="288032"/>
          </a:xfrm>
          <a:prstGeom prst="rect">
            <a:avLst/>
          </a:prstGeom>
        </p:spPr>
      </p:pic>
      <p:pic>
        <p:nvPicPr>
          <p:cNvPr id="71" name="图片 7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55256" y="5589240"/>
            <a:ext cx="320219" cy="288032"/>
          </a:xfrm>
          <a:prstGeom prst="rect">
            <a:avLst/>
          </a:prstGeom>
        </p:spPr>
      </p:pic>
      <p:pic>
        <p:nvPicPr>
          <p:cNvPr id="72" name="图片 7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42194" y="5180567"/>
            <a:ext cx="312206" cy="288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875854"/>
            <a:ext cx="8592622" cy="205720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2132856"/>
            <a:ext cx="72008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2877" y="2128373"/>
            <a:ext cx="720080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</Words>
  <Application>Microsoft Office PowerPoint</Application>
  <PresentationFormat>全屏显示(4:3)</PresentationFormat>
  <Paragraphs>3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等线</vt:lpstr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13</cp:revision>
  <dcterms:created xsi:type="dcterms:W3CDTF">2022-11-09T06:57:19Z</dcterms:created>
  <dcterms:modified xsi:type="dcterms:W3CDTF">2025-01-05T06:25:54Z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