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150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4F68F-C6B4-436E-ACA0-D20F36DDE9BD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F40DC-4D6B-4A75-92C6-8F690F262C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06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F40DC-4D6B-4A75-92C6-8F690F262C9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22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练习课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580815" cy="41044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628800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1655937"/>
            <a:ext cx="86409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3068960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055" y="3130095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744" y="3789040"/>
            <a:ext cx="2432503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443711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612" y="4447985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908" y="4447985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539" y="4447478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52065"/>
            <a:ext cx="8626102" cy="32698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789040"/>
            <a:ext cx="8545860" cy="223342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187624" y="1988840"/>
            <a:ext cx="1368152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31665" y="1988840"/>
            <a:ext cx="4844591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2555776" y="1988840"/>
            <a:ext cx="278865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25868" y="1988840"/>
            <a:ext cx="3250388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453960" y="1988840"/>
            <a:ext cx="2422296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2555776" y="2018354"/>
            <a:ext cx="2592288" cy="7625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2555776" y="2022380"/>
            <a:ext cx="3384267" cy="7585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839391" y="2018354"/>
            <a:ext cx="36865" cy="7625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2555776" y="1988840"/>
            <a:ext cx="5069535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6876256" y="2018354"/>
            <a:ext cx="1540283" cy="7625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1526" y="5184351"/>
            <a:ext cx="320219" cy="2880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299" y="5580187"/>
            <a:ext cx="320219" cy="288032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1525" y="5589240"/>
            <a:ext cx="320219" cy="288032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4761736"/>
            <a:ext cx="320219" cy="288032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991" y="5157192"/>
            <a:ext cx="320219" cy="288032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5201202"/>
            <a:ext cx="320219" cy="288032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4531" y="5555861"/>
            <a:ext cx="320219" cy="288032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4681" y="5580187"/>
            <a:ext cx="320219" cy="288032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542" y="5571134"/>
            <a:ext cx="320219" cy="288032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4403" y="5580187"/>
            <a:ext cx="320219" cy="288032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983" y="4770789"/>
            <a:ext cx="320219" cy="288032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105" y="5184351"/>
            <a:ext cx="320219" cy="288032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7042" y="5157192"/>
            <a:ext cx="320219" cy="288032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2458" y="5589240"/>
            <a:ext cx="320219" cy="288032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057" y="4777777"/>
            <a:ext cx="320219" cy="288032"/>
          </a:xfrm>
          <a:prstGeom prst="rect">
            <a:avLst/>
          </a:prstGeom>
        </p:spPr>
      </p:pic>
      <p:pic>
        <p:nvPicPr>
          <p:cNvPr id="70" name="图片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961" y="5180567"/>
            <a:ext cx="320219" cy="288032"/>
          </a:xfrm>
          <a:prstGeom prst="rect">
            <a:avLst/>
          </a:prstGeom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256" y="5589240"/>
            <a:ext cx="320219" cy="288032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2194" y="5180567"/>
            <a:ext cx="312206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75854"/>
            <a:ext cx="8592622" cy="205720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132856"/>
            <a:ext cx="72008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877" y="2128373"/>
            <a:ext cx="72008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2025-01-05T06:25:54Z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