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B6D38-5B47-4249-9E6F-F00FBE87A0BE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25653-2004-49A4-A1C5-2B4E7243A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85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25653-2004-49A4-A1C5-2B4E7243AD6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33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25653-2004-49A4-A1C5-2B4E7243AD6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52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简单的加、减法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76672"/>
            <a:ext cx="8640960" cy="60014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850" y="2331168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983" y="2324466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850" y="2897785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983" y="2891083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850" y="354392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983" y="3537220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139" y="2322536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2315834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303" y="2324887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2864" y="2891083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1997" y="2884381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9028" y="2893434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139" y="3550040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3543338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303" y="3552391"/>
            <a:ext cx="360040" cy="32385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606" y="5094237"/>
            <a:ext cx="378146" cy="31432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606" y="5583211"/>
            <a:ext cx="378146" cy="31432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5992666"/>
            <a:ext cx="378146" cy="3143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783" y="5094237"/>
            <a:ext cx="378146" cy="31432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783" y="5583211"/>
            <a:ext cx="378146" cy="31432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3740" y="5992666"/>
            <a:ext cx="378146" cy="3143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076" y="5099168"/>
            <a:ext cx="378146" cy="31432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076" y="5588142"/>
            <a:ext cx="378146" cy="31432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9174" y="5997597"/>
            <a:ext cx="378146" cy="31432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9747" y="5125770"/>
            <a:ext cx="340210" cy="28279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0148" y="5580187"/>
            <a:ext cx="340210" cy="28279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408" y="6024199"/>
            <a:ext cx="340210" cy="282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87" y="3350333"/>
            <a:ext cx="8746009" cy="30272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32656"/>
            <a:ext cx="8732311" cy="287652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75656" y="1770919"/>
            <a:ext cx="3312368" cy="7939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331640" y="1770919"/>
            <a:ext cx="1872208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167844" y="1773453"/>
            <a:ext cx="1751126" cy="7895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11158" y="1770919"/>
            <a:ext cx="1538046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6444208" y="1770919"/>
            <a:ext cx="1944216" cy="7892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5949280"/>
            <a:ext cx="351469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5770" y="5949280"/>
            <a:ext cx="20673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5942473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6077" y="5942473"/>
            <a:ext cx="313755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4149" y="5954564"/>
            <a:ext cx="313755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6976" y="5923354"/>
            <a:ext cx="351469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38" y="5923354"/>
            <a:ext cx="20673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4509" y="5916547"/>
            <a:ext cx="313755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589" y="5916547"/>
            <a:ext cx="313755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2661" y="5928638"/>
            <a:ext cx="457771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2025-01-05T06:29:35Z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