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notesMasterIdLst>
    <p:notesMasterId r:id="rId8"/>
  </p:notesMasterIdLst>
  <p:sldIdLst>
    <p:sldId id="256" r:id="rId3"/>
    <p:sldId id="259" r:id="rId4"/>
    <p:sldId id="262" r:id="rId5"/>
    <p:sldId id="263" r:id="rId6"/>
    <p:sldId id="257" r:id="rId7"/>
  </p:sldIdLst>
  <p:sldSz cx="9144000" cy="6858000" type="screen4x3"/>
  <p:notesSz cx="6858000" cy="9144000"/>
  <p:custDataLst>
    <p:tags r:id="rId9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5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6" d="100"/>
          <a:sy n="106" d="100"/>
        </p:scale>
        <p:origin x="1686" y="96"/>
      </p:cViewPr>
      <p:guideLst>
        <p:guide orient="horz" pos="216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3B6D38-5B47-4249-9E6F-F00FBE87A0BE}" type="datetimeFigureOut">
              <a:rPr lang="zh-CN" altLang="en-US" smtClean="0"/>
              <a:t>2025/1/5 Sunday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225653-2004-49A4-A1C5-2B4E7243AD6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668560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225653-2004-49A4-A1C5-2B4E7243AD6B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773377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225653-2004-49A4-A1C5-2B4E7243AD6B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045257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00" y="15875"/>
            <a:ext cx="9118600" cy="68421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0" y="2132856"/>
            <a:ext cx="9144000" cy="240065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三   </a:t>
            </a: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100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以内数的</a:t>
            </a: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认识</a:t>
            </a:r>
            <a:endParaRPr lang="en-US" altLang="zh-CN" sz="5000" dirty="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9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课时   简单的加、减法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476672"/>
            <a:ext cx="8640960" cy="6001417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85850" y="2331168"/>
            <a:ext cx="360040" cy="32385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14983" y="2324466"/>
            <a:ext cx="360040" cy="32385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85850" y="2897785"/>
            <a:ext cx="360040" cy="32385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14983" y="2891083"/>
            <a:ext cx="360040" cy="32385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85850" y="3543922"/>
            <a:ext cx="360040" cy="32385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14983" y="3537220"/>
            <a:ext cx="360040" cy="32385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91139" y="2322536"/>
            <a:ext cx="360040" cy="32385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20272" y="2315834"/>
            <a:ext cx="360040" cy="32385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67303" y="2324887"/>
            <a:ext cx="360040" cy="32385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92864" y="2891083"/>
            <a:ext cx="360040" cy="323850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21997" y="2884381"/>
            <a:ext cx="360040" cy="323850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69028" y="2893434"/>
            <a:ext cx="360040" cy="323850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91139" y="3550040"/>
            <a:ext cx="360040" cy="323850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20272" y="3543338"/>
            <a:ext cx="360040" cy="323850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67303" y="3552391"/>
            <a:ext cx="360040" cy="323850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61606" y="5094237"/>
            <a:ext cx="378146" cy="314325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61606" y="5583211"/>
            <a:ext cx="378146" cy="314325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07704" y="5992666"/>
            <a:ext cx="378146" cy="314325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73783" y="5094237"/>
            <a:ext cx="378146" cy="314325"/>
          </a:xfrm>
          <a:prstGeom prst="rect">
            <a:avLst/>
          </a:prstGeom>
        </p:spPr>
      </p:pic>
      <p:pic>
        <p:nvPicPr>
          <p:cNvPr id="22" name="图片 2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73783" y="5583211"/>
            <a:ext cx="378146" cy="314325"/>
          </a:xfrm>
          <a:prstGeom prst="rect">
            <a:avLst/>
          </a:prstGeom>
        </p:spPr>
      </p:pic>
      <p:pic>
        <p:nvPicPr>
          <p:cNvPr id="23" name="图片 2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03740" y="5992666"/>
            <a:ext cx="378146" cy="314325"/>
          </a:xfrm>
          <a:prstGeom prst="rect">
            <a:avLst/>
          </a:prstGeom>
        </p:spPr>
      </p:pic>
      <p:pic>
        <p:nvPicPr>
          <p:cNvPr id="24" name="图片 2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43076" y="5099168"/>
            <a:ext cx="378146" cy="314325"/>
          </a:xfrm>
          <a:prstGeom prst="rect">
            <a:avLst/>
          </a:prstGeom>
        </p:spPr>
      </p:pic>
      <p:pic>
        <p:nvPicPr>
          <p:cNvPr id="25" name="图片 2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43076" y="5588142"/>
            <a:ext cx="378146" cy="314325"/>
          </a:xfrm>
          <a:prstGeom prst="rect">
            <a:avLst/>
          </a:prstGeom>
        </p:spPr>
      </p:pic>
      <p:pic>
        <p:nvPicPr>
          <p:cNvPr id="26" name="图片 2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89174" y="5997597"/>
            <a:ext cx="378146" cy="314325"/>
          </a:xfrm>
          <a:prstGeom prst="rect">
            <a:avLst/>
          </a:prstGeom>
        </p:spPr>
      </p:pic>
      <p:pic>
        <p:nvPicPr>
          <p:cNvPr id="27" name="图片 2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49747" y="5125770"/>
            <a:ext cx="340210" cy="282792"/>
          </a:xfrm>
          <a:prstGeom prst="rect">
            <a:avLst/>
          </a:prstGeom>
        </p:spPr>
      </p:pic>
      <p:pic>
        <p:nvPicPr>
          <p:cNvPr id="28" name="图片 2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90148" y="5580187"/>
            <a:ext cx="340210" cy="282792"/>
          </a:xfrm>
          <a:prstGeom prst="rect">
            <a:avLst/>
          </a:prstGeom>
        </p:spPr>
      </p:pic>
      <p:pic>
        <p:nvPicPr>
          <p:cNvPr id="29" name="图片 2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44408" y="6024199"/>
            <a:ext cx="340210" cy="2827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987" y="3350333"/>
            <a:ext cx="8746009" cy="3027201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9512" y="332656"/>
            <a:ext cx="8732311" cy="2876526"/>
          </a:xfrm>
          <a:prstGeom prst="rect">
            <a:avLst/>
          </a:prstGeom>
        </p:spPr>
      </p:pic>
      <p:cxnSp>
        <p:nvCxnSpPr>
          <p:cNvPr id="4" name="直接连接符 3"/>
          <p:cNvCxnSpPr/>
          <p:nvPr/>
        </p:nvCxnSpPr>
        <p:spPr>
          <a:xfrm>
            <a:off x="1475656" y="1770919"/>
            <a:ext cx="3312368" cy="793985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 flipH="1">
            <a:off x="1331640" y="1770919"/>
            <a:ext cx="1872208" cy="79208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 flipH="1">
            <a:off x="3167844" y="1773453"/>
            <a:ext cx="1751126" cy="78955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>
            <a:off x="6611158" y="1770919"/>
            <a:ext cx="1538046" cy="79208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/>
        </p:nvCxnSpPr>
        <p:spPr>
          <a:xfrm flipV="1">
            <a:off x="6444208" y="1770919"/>
            <a:ext cx="1944216" cy="789243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图片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43608" y="5949280"/>
            <a:ext cx="351469" cy="323850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65770" y="5949280"/>
            <a:ext cx="206730" cy="323850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79712" y="5942473"/>
            <a:ext cx="313755" cy="323850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46077" y="5942473"/>
            <a:ext cx="313755" cy="323850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94149" y="5954564"/>
            <a:ext cx="313755" cy="323850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06976" y="5923354"/>
            <a:ext cx="351469" cy="323850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29138" y="5923354"/>
            <a:ext cx="206730" cy="323850"/>
          </a:xfrm>
          <a:prstGeom prst="rect">
            <a:avLst/>
          </a:prstGeom>
        </p:spPr>
      </p:pic>
      <p:pic>
        <p:nvPicPr>
          <p:cNvPr id="22" name="图片 2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34509" y="5916547"/>
            <a:ext cx="313755" cy="323850"/>
          </a:xfrm>
          <a:prstGeom prst="rect">
            <a:avLst/>
          </a:prstGeom>
        </p:spPr>
      </p:pic>
      <p:pic>
        <p:nvPicPr>
          <p:cNvPr id="23" name="图片 2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54589" y="5916547"/>
            <a:ext cx="313755" cy="323850"/>
          </a:xfrm>
          <a:prstGeom prst="rect">
            <a:avLst/>
          </a:prstGeom>
        </p:spPr>
      </p:pic>
      <p:pic>
        <p:nvPicPr>
          <p:cNvPr id="24" name="图片 2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02661" y="5928638"/>
            <a:ext cx="457771" cy="3238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738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146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48038" y="3932238"/>
            <a:ext cx="2098675" cy="197326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112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16</Words>
  <Application>Microsoft Office PowerPoint</Application>
  <PresentationFormat>全屏显示(4:3)</PresentationFormat>
  <Paragraphs>4</Paragraphs>
  <Slides>5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5</vt:i4>
      </vt:variant>
    </vt:vector>
  </HeadingPairs>
  <TitlesOfParts>
    <vt:vector size="12" baseType="lpstr">
      <vt:lpstr>等线</vt:lpstr>
      <vt:lpstr>宋体</vt:lpstr>
      <vt:lpstr>微软雅黑</vt:lpstr>
      <vt:lpstr>Arial</vt:lpstr>
      <vt:lpstr>Times New Roman</vt:lpstr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13</cp:revision>
  <dcterms:created xsi:type="dcterms:W3CDTF">2022-11-09T06:57:19Z</dcterms:created>
  <dcterms:modified xsi:type="dcterms:W3CDTF">2025-01-05T06:29:35Z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7591C2C9132240B8A4644114C0F96AFD_13</vt:lpwstr>
  </property>
</Properties>
</file>