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8"/>
  </p:notesMasterIdLst>
  <p:sldIdLst>
    <p:sldId id="256" r:id="rId3"/>
    <p:sldId id="259" r:id="rId4"/>
    <p:sldId id="262" r:id="rId5"/>
    <p:sldId id="263" r:id="rId6"/>
    <p:sldId id="257" r:id="rId7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1686" y="96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C276D7-C4B8-41F5-B2E4-697369066772}" type="datetimeFigureOut">
              <a:rPr lang="zh-CN" altLang="en-US" smtClean="0"/>
              <a:t>2025/1/5 Sunday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69CCFD-D180-485B-BD72-3900675EA2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5235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9CCFD-D180-485B-BD72-3900675EA23C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8502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" y="15875"/>
            <a:ext cx="9118600" cy="6842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三   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100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以内数的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认识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7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 比较大小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(2)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3672901"/>
            <a:ext cx="8686873" cy="227637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425" y="360533"/>
            <a:ext cx="8625046" cy="3096344"/>
          </a:xfrm>
          <a:prstGeom prst="rect">
            <a:avLst/>
          </a:prstGeom>
        </p:spPr>
      </p:pic>
      <p:cxnSp>
        <p:nvCxnSpPr>
          <p:cNvPr id="4" name="直接连接符 3"/>
          <p:cNvCxnSpPr/>
          <p:nvPr/>
        </p:nvCxnSpPr>
        <p:spPr>
          <a:xfrm flipH="1">
            <a:off x="1403648" y="2492896"/>
            <a:ext cx="2306208" cy="43204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5870096" y="2492896"/>
            <a:ext cx="2230296" cy="43204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 flipV="1">
            <a:off x="5888520" y="2492896"/>
            <a:ext cx="2211872" cy="42392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3648" y="5057307"/>
            <a:ext cx="360040" cy="3238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95936" y="5078813"/>
            <a:ext cx="360040" cy="32385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88224" y="5078813"/>
            <a:ext cx="360040" cy="3238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9592" y="5517232"/>
            <a:ext cx="360040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260648"/>
            <a:ext cx="8479402" cy="281128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3212976"/>
            <a:ext cx="8642092" cy="3312368"/>
          </a:xfrm>
          <a:prstGeom prst="rect">
            <a:avLst/>
          </a:prstGeom>
        </p:spPr>
      </p:pic>
      <p:cxnSp>
        <p:nvCxnSpPr>
          <p:cNvPr id="4" name="直接连接符 3"/>
          <p:cNvCxnSpPr/>
          <p:nvPr/>
        </p:nvCxnSpPr>
        <p:spPr>
          <a:xfrm>
            <a:off x="1907704" y="1826718"/>
            <a:ext cx="6048672" cy="7920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4069896" y="1821504"/>
            <a:ext cx="1870256" cy="79730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 flipH="1">
            <a:off x="3851920" y="1816290"/>
            <a:ext cx="2450224" cy="81305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 flipH="1">
            <a:off x="1763688" y="1826675"/>
            <a:ext cx="6253973" cy="81309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图片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15816" y="5661248"/>
            <a:ext cx="360040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6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8038" y="3932238"/>
            <a:ext cx="2098675" cy="19732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112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15</Words>
  <Application>Microsoft Office PowerPoint</Application>
  <PresentationFormat>全屏显示(4:3)</PresentationFormat>
  <Paragraphs>3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12" baseType="lpstr">
      <vt:lpstr>等线</vt:lpstr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14</cp:revision>
  <dcterms:created xsi:type="dcterms:W3CDTF">2022-11-09T06:57:19Z</dcterms:created>
  <dcterms:modified xsi:type="dcterms:W3CDTF">2025-01-05T06:18:23Z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7591C2C9132240B8A4644114C0F96AFD_13</vt:lpwstr>
  </property>
</Properties>
</file>