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9" r:id="rId4"/>
    <p:sldId id="262" r:id="rId5"/>
    <p:sldId id="263" r:id="rId6"/>
    <p:sldId id="258" r:id="rId7"/>
    <p:sldId id="257" r:id="rId8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6B727-5112-4370-AF52-9A42E0849857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5F29E-4B41-4E3E-995E-8A56DA8CF2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5440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5F29E-4B41-4E3E-995E-8A56DA8CF25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9053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比较大小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(1)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548680"/>
            <a:ext cx="8686561" cy="496855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589" y="2924944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7632" y="2906838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9752" y="2906838"/>
            <a:ext cx="476928" cy="46310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4128" y="2924944"/>
            <a:ext cx="504087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4972" y="2933997"/>
            <a:ext cx="495419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4134" y="2897785"/>
            <a:ext cx="476928" cy="46310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5465" y="4337945"/>
            <a:ext cx="476928" cy="46310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7632" y="4358764"/>
            <a:ext cx="476928" cy="46310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9799" y="4337945"/>
            <a:ext cx="476928" cy="46310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1966" y="4358764"/>
            <a:ext cx="476928" cy="463104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6412" y="4975567"/>
            <a:ext cx="476928" cy="463104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58261" y="4978280"/>
            <a:ext cx="476928" cy="463104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0746" y="4975567"/>
            <a:ext cx="476928" cy="463104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2913" y="4978280"/>
            <a:ext cx="476928" cy="463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79"/>
            <a:ext cx="8568952" cy="500299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2473" y="2943050"/>
            <a:ext cx="72008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2943050"/>
            <a:ext cx="72008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5103290"/>
            <a:ext cx="3816424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126461"/>
            <a:ext cx="8627517" cy="202261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9484" y="3707979"/>
            <a:ext cx="315191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3707979"/>
            <a:ext cx="315191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6" y="3706861"/>
            <a:ext cx="315191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2720" y="3706861"/>
            <a:ext cx="315191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13</cp:revision>
  <dcterms:created xsi:type="dcterms:W3CDTF">2022-11-09T06:57:19Z</dcterms:created>
  <dcterms:modified xsi:type="dcterms:W3CDTF">2025-01-05T06:09:05Z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