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9B5BF-7978-4B94-8E5F-FA4E4374C597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6FB1C-2BD0-48F6-835F-01D60F912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21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6FB1C-2BD0-48F6-835F-01D60F912AE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08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数的顺序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8784976" cy="334144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988840"/>
            <a:ext cx="7286203" cy="2930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908720"/>
            <a:ext cx="8496944" cy="297297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614" y="1682702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682702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1724652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436" y="2233280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562" y="2708920"/>
            <a:ext cx="1633581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3510144"/>
            <a:ext cx="329754" cy="28155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2633" y="3494024"/>
            <a:ext cx="329754" cy="28155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0865" y="3476061"/>
            <a:ext cx="329754" cy="28155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9562" y="3485114"/>
            <a:ext cx="329754" cy="28155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8498" y="3494024"/>
            <a:ext cx="329754" cy="28155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836" y="3501091"/>
            <a:ext cx="329754" cy="28155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3078" y="3476061"/>
            <a:ext cx="329754" cy="28155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4363" y="3483414"/>
            <a:ext cx="329754" cy="28155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6886" y="3483414"/>
            <a:ext cx="329754" cy="28155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600" y="4053914"/>
            <a:ext cx="5400600" cy="46135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5816" y="4121920"/>
            <a:ext cx="416905" cy="385441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85942" y="4087297"/>
            <a:ext cx="370069" cy="412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620689"/>
            <a:ext cx="8496944" cy="348098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4295" y="2780928"/>
            <a:ext cx="4188185" cy="124873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5" y="4163438"/>
            <a:ext cx="6912767" cy="93529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561" y="1340767"/>
            <a:ext cx="3850936" cy="268889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2913" y="2888732"/>
            <a:ext cx="320219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2538" y="3261281"/>
            <a:ext cx="320219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0112" y="3261281"/>
            <a:ext cx="320219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2913" y="3700509"/>
            <a:ext cx="320219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1262" y="3267456"/>
            <a:ext cx="320219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32363" y="3682757"/>
            <a:ext cx="320219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34270" y="3682757"/>
            <a:ext cx="320219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59986" y="2888732"/>
            <a:ext cx="320219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5420" y="3266462"/>
            <a:ext cx="320219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6366" y="3680137"/>
            <a:ext cx="320219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7305" y="3681433"/>
            <a:ext cx="320219" cy="28803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5118" y="3682403"/>
            <a:ext cx="320219" cy="2880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371" y="4192345"/>
            <a:ext cx="36004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371" y="4710693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2022-11-09T06:57:19Z</dcterms:created>
  <dcterms:modified xsi:type="dcterms:W3CDTF">2025-01-05T06:16:09Z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