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9" r:id="rId4"/>
    <p:sldId id="262" r:id="rId5"/>
    <p:sldId id="263" r:id="rId6"/>
    <p:sldId id="257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012" autoAdjust="0"/>
  </p:normalViewPr>
  <p:slideViewPr>
    <p:cSldViewPr showGuides="1">
      <p:cViewPr varScale="1">
        <p:scale>
          <a:sx n="106" d="100"/>
          <a:sy n="106" d="100"/>
        </p:scale>
        <p:origin x="1686" y="102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7EABA-D039-4BB9-BE45-D442813D48B4}" type="datetimeFigureOut">
              <a:rPr lang="zh-CN" altLang="en-US" smtClean="0"/>
              <a:t>2025/1/5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2D3B7A-CD14-47EF-B07B-86C07D7392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6497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D3B7A-CD14-47EF-B07B-86C07D7392E0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7327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D3B7A-CD14-47EF-B07B-86C07D7392E0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4849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三 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以内数的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认识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读数和写数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19" y="260648"/>
            <a:ext cx="8501385" cy="576064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5656" y="2204864"/>
            <a:ext cx="36004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3928" y="2204864"/>
            <a:ext cx="36004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2240" y="2204864"/>
            <a:ext cx="864096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2622" y="5067078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0126" y="5611023"/>
            <a:ext cx="809625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90854" y="5067078"/>
            <a:ext cx="36004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3888" y="5611023"/>
            <a:ext cx="809625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1775" y="5071931"/>
            <a:ext cx="36004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4809" y="5615876"/>
            <a:ext cx="809625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0007" y="5067078"/>
            <a:ext cx="360040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3041" y="5611023"/>
            <a:ext cx="809625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086" y="404664"/>
            <a:ext cx="8633649" cy="309634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3645024"/>
            <a:ext cx="8673776" cy="2467713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1763688" y="1772816"/>
            <a:ext cx="2376264" cy="93610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3851920" y="1784823"/>
            <a:ext cx="2376264" cy="92409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H="1">
            <a:off x="1979712" y="1784823"/>
            <a:ext cx="3899063" cy="92409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8025196" y="1772816"/>
            <a:ext cx="163152" cy="93610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28349" y="5607346"/>
            <a:ext cx="360040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71135" y="5609795"/>
            <a:ext cx="36004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99992" y="5608522"/>
            <a:ext cx="36004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</Words>
  <Application>Microsoft Office PowerPoint</Application>
  <PresentationFormat>全屏显示(4:3)</PresentationFormat>
  <Paragraphs>4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13</cp:revision>
  <dcterms:created xsi:type="dcterms:W3CDTF">2022-11-09T06:57:19Z</dcterms:created>
  <dcterms:modified xsi:type="dcterms:W3CDTF">2025-01-05T05:48:00Z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