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2" autoAdjust="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7EABA-D039-4BB9-BE45-D442813D48B4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D3B7A-CD14-47EF-B07B-86C07D7392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49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D3B7A-CD14-47EF-B07B-86C07D7392E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32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D3B7A-CD14-47EF-B07B-86C07D7392E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84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读数和写数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260648"/>
            <a:ext cx="8501385" cy="57606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220486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220486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2204864"/>
            <a:ext cx="864096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2622" y="5067078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0126" y="5611023"/>
            <a:ext cx="80962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854" y="5067078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5611023"/>
            <a:ext cx="80962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775" y="5071931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4809" y="5615876"/>
            <a:ext cx="80962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007" y="5067078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041" y="5611023"/>
            <a:ext cx="80962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86" y="404664"/>
            <a:ext cx="8633649" cy="30963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645024"/>
            <a:ext cx="8673776" cy="2467713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763688" y="1772816"/>
            <a:ext cx="2376264" cy="9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851920" y="1784823"/>
            <a:ext cx="2376264" cy="9240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979712" y="1784823"/>
            <a:ext cx="3899063" cy="9240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025196" y="1772816"/>
            <a:ext cx="163152" cy="9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8349" y="5607346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1135" y="5609795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992" y="560852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2025-01-05T05:48:00Z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