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59" r:id="rId4"/>
    <p:sldId id="262" r:id="rId5"/>
    <p:sldId id="263" r:id="rId6"/>
    <p:sldId id="257" r:id="rId7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A5FC1C-652E-4F54-9B0D-FF90CCB01C3D}" type="datetimeFigureOut">
              <a:rPr lang="zh-CN" altLang="en-US" smtClean="0"/>
              <a:t>2025/1/5 Sunday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A140BE-65F6-4692-8053-7EBB4DB8F8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6854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A140BE-65F6-4692-8053-7EBB4DB8F83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3636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三  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以内数的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认识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 认识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25074"/>
            <a:ext cx="8568952" cy="637227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2204864"/>
            <a:ext cx="360040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816" y="2204864"/>
            <a:ext cx="360040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760" y="2708920"/>
            <a:ext cx="648072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8104" y="2204864"/>
            <a:ext cx="360040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4288" y="2204864"/>
            <a:ext cx="360040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2785" y="2736755"/>
            <a:ext cx="648072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6957" y="3888207"/>
            <a:ext cx="351656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2886" y="3890800"/>
            <a:ext cx="351656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6336" y="3888207"/>
            <a:ext cx="351656" cy="3238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6798" y="4797152"/>
            <a:ext cx="351656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964" y="4848213"/>
            <a:ext cx="351656" cy="3238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8983" y="4848213"/>
            <a:ext cx="351656" cy="32385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6386" y="5301208"/>
            <a:ext cx="351656" cy="32385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5301" y="5349913"/>
            <a:ext cx="351656" cy="32385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0167" y="5285957"/>
            <a:ext cx="351656" cy="32385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0596" y="5706635"/>
            <a:ext cx="351656" cy="32385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4308" y="5706635"/>
            <a:ext cx="351656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3115952"/>
            <a:ext cx="8640960" cy="268931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473307"/>
            <a:ext cx="8640960" cy="252364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94214" y="1295919"/>
            <a:ext cx="360040" cy="25184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70712" y="1670670"/>
            <a:ext cx="1834709" cy="125427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40352" y="1295919"/>
            <a:ext cx="756596" cy="251842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77543" y="1656003"/>
            <a:ext cx="1861868" cy="1272841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88224" y="4053727"/>
            <a:ext cx="504056" cy="251842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50198" y="4509120"/>
            <a:ext cx="504056" cy="251842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87624" y="5013176"/>
            <a:ext cx="504056" cy="251842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74234" y="5445224"/>
            <a:ext cx="413790" cy="3708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12</Words>
  <Application>Microsoft Office PowerPoint</Application>
  <PresentationFormat>全屏显示(4:3)</PresentationFormat>
  <Paragraphs>3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等线</vt:lpstr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14</cp:revision>
  <dcterms:created xsi:type="dcterms:W3CDTF">2022-11-09T06:57:19Z</dcterms:created>
  <dcterms:modified xsi:type="dcterms:W3CDTF">2025-01-05T05:52:52Z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