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8"/>
  </p:notesMasterIdLst>
  <p:sldIdLst>
    <p:sldId id="256" r:id="rId3"/>
    <p:sldId id="259" r:id="rId4"/>
    <p:sldId id="262" r:id="rId5"/>
    <p:sldId id="263" r:id="rId6"/>
    <p:sldId id="257" r:id="rId7"/>
  </p:sldIdLst>
  <p:sldSz cx="9144000" cy="6858000" type="screen4x3"/>
  <p:notesSz cx="6858000" cy="9144000"/>
  <p:custDataLst>
    <p:tags r:id="rId9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5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1686" y="96"/>
      </p:cViewPr>
      <p:guideLst>
        <p:guide orient="horz" pos="2165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E2ABFA-EF0D-4C8F-B7D3-CB3570A1415F}" type="datetimeFigureOut">
              <a:rPr lang="zh-CN" altLang="en-US" smtClean="0"/>
              <a:t>2025/1/5 Sunday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69B8C7-6F59-4CE7-AB03-678EEF4E9E8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0981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9B8C7-6F59-4CE7-AB03-678EEF4E9E8C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8396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69B8C7-6F59-4CE7-AB03-678EEF4E9E8C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1116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2051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‹#›</a:t>
            </a:fld>
            <a:endParaRPr lang="zh-CN" altLang="en-US" strike="noStrike" noProof="1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" y="15875"/>
            <a:ext cx="9118600" cy="68421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0" y="2132856"/>
            <a:ext cx="9144000" cy="240065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三   </a:t>
            </a:r>
            <a:r>
              <a:rPr lang="en-US" altLang="zh-CN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100</a:t>
            </a: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以内数的</a:t>
            </a:r>
            <a:r>
              <a:rPr lang="zh-CN" altLang="en-US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认识</a:t>
            </a:r>
            <a:endParaRPr lang="en-US" altLang="zh-CN" sz="5000" dirty="0" smtClean="0"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zh-CN" altLang="en-US" sz="5000" dirty="0" smtClean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</a:t>
            </a:r>
            <a:r>
              <a:rPr lang="en-US" altLang="zh-CN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r>
              <a:rPr lang="zh-CN" altLang="en-US" sz="5000" dirty="0"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课时   数数、数的组成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88640"/>
            <a:ext cx="8597910" cy="601920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5736" y="2960740"/>
            <a:ext cx="648072" cy="32385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4208" y="2940789"/>
            <a:ext cx="648072" cy="32385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616" y="5373216"/>
            <a:ext cx="351656" cy="32385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3116" y="5841454"/>
            <a:ext cx="678604" cy="32385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1840" y="5373216"/>
            <a:ext cx="351656" cy="32385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1480" y="5348492"/>
            <a:ext cx="351656" cy="323850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74646" y="5846327"/>
            <a:ext cx="917433" cy="32385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8380" y="5348492"/>
            <a:ext cx="351656" cy="32385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58020" y="5323768"/>
            <a:ext cx="351656" cy="32385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0239" y="5821603"/>
            <a:ext cx="917433" cy="32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620688"/>
            <a:ext cx="8605929" cy="4752528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465" y="1370413"/>
            <a:ext cx="3986957" cy="112905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16216" y="1484784"/>
            <a:ext cx="792088" cy="32385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02364" y="1934938"/>
            <a:ext cx="824046" cy="32385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75656" y="3774414"/>
            <a:ext cx="437516" cy="3238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图片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738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146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8038" y="3932238"/>
            <a:ext cx="2098675" cy="1973262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2VjNDQ0NWZiZTVmYTE2MzFlMjYzYTVlOGE4MGMyNmM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9852,&quot;width&quot;:11112}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16</Words>
  <Application>Microsoft Office PowerPoint</Application>
  <PresentationFormat>全屏显示(4:3)</PresentationFormat>
  <Paragraphs>4</Paragraphs>
  <Slides>5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5</vt:i4>
      </vt:variant>
    </vt:vector>
  </HeadingPairs>
  <TitlesOfParts>
    <vt:vector size="12" baseType="lpstr">
      <vt:lpstr>等线</vt:lpstr>
      <vt:lpstr>宋体</vt:lpstr>
      <vt:lpstr>微软雅黑</vt:lpstr>
      <vt:lpstr>Arial</vt:lpstr>
      <vt:lpstr>Times New Roman</vt:lpstr>
      <vt:lpstr>默认设计模板</vt:lpstr>
      <vt:lpstr>1_默认设计模板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13</cp:revision>
  <dcterms:created xsi:type="dcterms:W3CDTF">2022-11-09T06:57:19Z</dcterms:created>
  <dcterms:modified xsi:type="dcterms:W3CDTF">2025-01-05T05:46:04Z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2052-12.1.0.19770</vt:lpwstr>
  </property>
  <property fmtid="{D5CDD505-2E9C-101B-9397-08002B2CF9AE}" pid="3" name="ICV">
    <vt:lpwstr>7591C2C9132240B8A4644114C0F96AFD_13</vt:lpwstr>
  </property>
</Properties>
</file>