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CE196-FC45-4377-818B-F5B241BD96A4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5B331-1F90-4383-B3A7-64D06A44F0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530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5B331-1F90-4383-B3A7-64D06A44F03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798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以内的退位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第二单元综合练习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12" y="692696"/>
            <a:ext cx="8555860" cy="460851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1484784"/>
            <a:ext cx="36004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2951" y="1484784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1484784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5305" y="1509885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1660" y="2132856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2951" y="2100675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2100675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3631" y="2132856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6993" y="2673102"/>
            <a:ext cx="36004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2951" y="2708187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2716566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5305" y="2716566"/>
            <a:ext cx="36004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2765" y="4221088"/>
            <a:ext cx="361950" cy="33337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0861" y="4904956"/>
            <a:ext cx="319784" cy="30491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1896" y="4221088"/>
            <a:ext cx="361950" cy="33337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9992" y="4904956"/>
            <a:ext cx="319784" cy="30491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3696" y="4225211"/>
            <a:ext cx="361950" cy="33337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43867" y="4911146"/>
            <a:ext cx="319784" cy="3049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16632"/>
            <a:ext cx="8561898" cy="604867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7" y="6237312"/>
            <a:ext cx="7272808" cy="480097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1111600" y="1556792"/>
            <a:ext cx="1876224" cy="5760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2123728" y="1556792"/>
            <a:ext cx="1876224" cy="5760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3148867" y="1556792"/>
            <a:ext cx="1876224" cy="5760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8759" y="6302290"/>
            <a:ext cx="351469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0921" y="6302290"/>
            <a:ext cx="20673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3344" y="6295483"/>
            <a:ext cx="313755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9147" y="6295483"/>
            <a:ext cx="313755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48072" y="6307574"/>
            <a:ext cx="313755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5883" y="6312950"/>
            <a:ext cx="351469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8045" y="6312950"/>
            <a:ext cx="206730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30468" y="6306143"/>
            <a:ext cx="313755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76271" y="6306143"/>
            <a:ext cx="313755" cy="3238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5196" y="6318234"/>
            <a:ext cx="313755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</Words>
  <Application>Microsoft Office PowerPoint</Application>
  <PresentationFormat>全屏显示(4:3)</PresentationFormat>
  <Paragraphs>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12</cp:revision>
  <dcterms:created xsi:type="dcterms:W3CDTF">2022-11-09T06:57:19Z</dcterms:created>
  <dcterms:modified xsi:type="dcterms:W3CDTF">2025-01-05T09:36:09Z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