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8188-3E95-4331-8203-D813658A8CA7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347C2-5F49-4B0B-9F86-EC7ED2D53E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69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47C2-5F49-4B0B-9F86-EC7ED2D53E5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90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47C2-5F49-4B0B-9F86-EC7ED2D53E5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08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练习课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48680"/>
            <a:ext cx="8669763" cy="55446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3006005"/>
            <a:ext cx="351469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019" y="3006005"/>
            <a:ext cx="20673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5344" y="2999198"/>
            <a:ext cx="31375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999198"/>
            <a:ext cx="31375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2999198"/>
            <a:ext cx="351469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4462" y="3017304"/>
            <a:ext cx="20673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9840" y="2992391"/>
            <a:ext cx="31375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0430" y="2992391"/>
            <a:ext cx="313755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6304" y="4483298"/>
            <a:ext cx="276225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3463" y="4852172"/>
            <a:ext cx="276225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8297" y="5249790"/>
            <a:ext cx="276225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3463" y="5607899"/>
            <a:ext cx="276225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9328" y="4473773"/>
            <a:ext cx="304800" cy="3333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9328" y="4860269"/>
            <a:ext cx="304800" cy="3333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506" y="5235752"/>
            <a:ext cx="304800" cy="3333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3058" y="5605339"/>
            <a:ext cx="304800" cy="3333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9002" y="4464247"/>
            <a:ext cx="323850" cy="35242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3737" y="4842635"/>
            <a:ext cx="323850" cy="35242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3737" y="5222631"/>
            <a:ext cx="323850" cy="35242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3737" y="5612384"/>
            <a:ext cx="323850" cy="35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8712968" cy="61829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934" y="1772816"/>
            <a:ext cx="351469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1772816"/>
            <a:ext cx="20673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136" y="1766009"/>
            <a:ext cx="31375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216" y="1766009"/>
            <a:ext cx="31375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0775" y="1750971"/>
            <a:ext cx="413553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587" y="5958333"/>
            <a:ext cx="351469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4749" y="5958333"/>
            <a:ext cx="20673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789" y="5951526"/>
            <a:ext cx="313755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4869" y="5951526"/>
            <a:ext cx="313755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6196" y="4869160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944" y="5964218"/>
            <a:ext cx="351469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106" y="5964218"/>
            <a:ext cx="20673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146" y="5957411"/>
            <a:ext cx="313755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226" y="5957411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全屏显示(4:3)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2025-01-05T09:35:25Z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