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ags/tag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2"/>
  </p:sldMasterIdLst>
  <p:notesMasterIdLst>
    <p:notesMasterId r:id="rId8"/>
  </p:notesMasterIdLst>
  <p:sldIdLst>
    <p:sldId id="256" r:id="rId3"/>
    <p:sldId id="259" r:id="rId4"/>
    <p:sldId id="262" r:id="rId5"/>
    <p:sldId id="263" r:id="rId6"/>
    <p:sldId id="257" r:id="rId7"/>
  </p:sldIdLst>
  <p:sldSz cx="9144000" cy="6858000" type="screen4x3"/>
  <p:notesSz cx="6858000" cy="9144000"/>
  <p:custDataLst>
    <p:tags r:id="rId9"/>
  </p:custDataLst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5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106" d="100"/>
          <a:sy n="106" d="100"/>
        </p:scale>
        <p:origin x="1686" y="96"/>
      </p:cViewPr>
      <p:guideLst>
        <p:guide orient="horz" pos="2165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758188-3E95-4331-8203-D813658A8CA7}" type="datetimeFigureOut">
              <a:rPr lang="zh-CN" altLang="en-US" smtClean="0"/>
              <a:t>2025/1/5 Sunday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7347C2-5F49-4B0B-9F86-EC7ED2D53E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096980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7347C2-5F49-4B0B-9F86-EC7ED2D53E54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939068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7347C2-5F49-4B0B-9F86-EC7ED2D53E54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530875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2051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2.xml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3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700" y="15875"/>
            <a:ext cx="9118600" cy="684212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0" y="2132856"/>
            <a:ext cx="9144000" cy="240065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50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二   </a:t>
            </a:r>
            <a:r>
              <a:rPr lang="en-US" altLang="zh-CN" sz="50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20</a:t>
            </a:r>
            <a:r>
              <a:rPr lang="zh-CN" altLang="en-US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以内的退位</a:t>
            </a:r>
            <a:r>
              <a:rPr lang="zh-CN" altLang="en-US" sz="50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减法</a:t>
            </a:r>
            <a:endParaRPr lang="en-US" altLang="zh-CN" sz="5000" dirty="0" smtClean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zh-CN" altLang="en-US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第</a:t>
            </a:r>
            <a:r>
              <a:rPr lang="en-US" altLang="zh-CN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8</a:t>
            </a:r>
            <a:r>
              <a:rPr lang="zh-CN" altLang="en-US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课时   练习课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1520" y="548680"/>
            <a:ext cx="8669763" cy="5544616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59632" y="3006005"/>
            <a:ext cx="351469" cy="323850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09019" y="3006005"/>
            <a:ext cx="206730" cy="323850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15344" y="2999198"/>
            <a:ext cx="313755" cy="323850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15816" y="2999198"/>
            <a:ext cx="313755" cy="323850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24128" y="2999198"/>
            <a:ext cx="351469" cy="323850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64462" y="3017304"/>
            <a:ext cx="206730" cy="323850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679840" y="2992391"/>
            <a:ext cx="313755" cy="323850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400430" y="2992391"/>
            <a:ext cx="313755" cy="323850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326304" y="4483298"/>
            <a:ext cx="276225" cy="323850"/>
          </a:xfrm>
          <a:prstGeom prst="rect">
            <a:avLst/>
          </a:prstGeom>
        </p:spPr>
      </p:pic>
      <p:pic>
        <p:nvPicPr>
          <p:cNvPr id="13" name="图片 1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353463" y="4852172"/>
            <a:ext cx="276225" cy="323850"/>
          </a:xfrm>
          <a:prstGeom prst="rect">
            <a:avLst/>
          </a:prstGeom>
        </p:spPr>
      </p:pic>
      <p:pic>
        <p:nvPicPr>
          <p:cNvPr id="14" name="图片 1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358297" y="5249790"/>
            <a:ext cx="276225" cy="323850"/>
          </a:xfrm>
          <a:prstGeom prst="rect">
            <a:avLst/>
          </a:prstGeom>
        </p:spPr>
      </p:pic>
      <p:pic>
        <p:nvPicPr>
          <p:cNvPr id="15" name="图片 1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353463" y="5607899"/>
            <a:ext cx="276225" cy="323850"/>
          </a:xfrm>
          <a:prstGeom prst="rect">
            <a:avLst/>
          </a:prstGeom>
        </p:spPr>
      </p:pic>
      <p:pic>
        <p:nvPicPr>
          <p:cNvPr id="16" name="图片 15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419328" y="4473773"/>
            <a:ext cx="304800" cy="333375"/>
          </a:xfrm>
          <a:prstGeom prst="rect">
            <a:avLst/>
          </a:prstGeom>
        </p:spPr>
      </p:pic>
      <p:pic>
        <p:nvPicPr>
          <p:cNvPr id="17" name="图片 1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419328" y="4860269"/>
            <a:ext cx="304800" cy="333375"/>
          </a:xfrm>
          <a:prstGeom prst="rect">
            <a:avLst/>
          </a:prstGeom>
        </p:spPr>
      </p:pic>
      <p:pic>
        <p:nvPicPr>
          <p:cNvPr id="18" name="图片 1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394506" y="5235752"/>
            <a:ext cx="304800" cy="333375"/>
          </a:xfrm>
          <a:prstGeom prst="rect">
            <a:avLst/>
          </a:prstGeom>
        </p:spPr>
      </p:pic>
      <p:pic>
        <p:nvPicPr>
          <p:cNvPr id="19" name="图片 1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433058" y="5605339"/>
            <a:ext cx="304800" cy="333375"/>
          </a:xfrm>
          <a:prstGeom prst="rect">
            <a:avLst/>
          </a:prstGeom>
        </p:spPr>
      </p:pic>
      <p:pic>
        <p:nvPicPr>
          <p:cNvPr id="20" name="图片 19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379002" y="4464247"/>
            <a:ext cx="323850" cy="352425"/>
          </a:xfrm>
          <a:prstGeom prst="rect">
            <a:avLst/>
          </a:prstGeom>
        </p:spPr>
      </p:pic>
      <p:pic>
        <p:nvPicPr>
          <p:cNvPr id="22" name="图片 21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333737" y="4842635"/>
            <a:ext cx="323850" cy="352425"/>
          </a:xfrm>
          <a:prstGeom prst="rect">
            <a:avLst/>
          </a:prstGeom>
        </p:spPr>
      </p:pic>
      <p:pic>
        <p:nvPicPr>
          <p:cNvPr id="23" name="图片 22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333737" y="5222631"/>
            <a:ext cx="323850" cy="352425"/>
          </a:xfrm>
          <a:prstGeom prst="rect">
            <a:avLst/>
          </a:prstGeom>
        </p:spPr>
      </p:pic>
      <p:pic>
        <p:nvPicPr>
          <p:cNvPr id="24" name="图片 23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333737" y="5612384"/>
            <a:ext cx="323850" cy="3524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9512" y="188640"/>
            <a:ext cx="8712968" cy="6182970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13934" y="1772816"/>
            <a:ext cx="351469" cy="323850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436096" y="1772816"/>
            <a:ext cx="206730" cy="323850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96136" y="1766009"/>
            <a:ext cx="313755" cy="323850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516216" y="1766009"/>
            <a:ext cx="313755" cy="323850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10775" y="1750971"/>
            <a:ext cx="413553" cy="323850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22587" y="5958333"/>
            <a:ext cx="351469" cy="323850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44749" y="5958333"/>
            <a:ext cx="206730" cy="323850"/>
          </a:xfrm>
          <a:prstGeom prst="rect">
            <a:avLst/>
          </a:prstGeom>
        </p:spPr>
      </p:pic>
      <p:pic>
        <p:nvPicPr>
          <p:cNvPr id="12" name="图片 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04789" y="5951526"/>
            <a:ext cx="313755" cy="323850"/>
          </a:xfrm>
          <a:prstGeom prst="rect">
            <a:avLst/>
          </a:prstGeom>
        </p:spPr>
      </p:pic>
      <p:pic>
        <p:nvPicPr>
          <p:cNvPr id="13" name="图片 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24869" y="5951526"/>
            <a:ext cx="313755" cy="323850"/>
          </a:xfrm>
          <a:prstGeom prst="rect">
            <a:avLst/>
          </a:prstGeom>
        </p:spPr>
      </p:pic>
      <p:pic>
        <p:nvPicPr>
          <p:cNvPr id="14" name="图片 1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36196" y="4869160"/>
            <a:ext cx="360040" cy="323850"/>
          </a:xfrm>
          <a:prstGeom prst="rect">
            <a:avLst/>
          </a:prstGeom>
        </p:spPr>
      </p:pic>
      <p:pic>
        <p:nvPicPr>
          <p:cNvPr id="15" name="图片 1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897944" y="5964218"/>
            <a:ext cx="351469" cy="323850"/>
          </a:xfrm>
          <a:prstGeom prst="rect">
            <a:avLst/>
          </a:prstGeom>
        </p:spPr>
      </p:pic>
      <p:pic>
        <p:nvPicPr>
          <p:cNvPr id="16" name="图片 1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20106" y="5964218"/>
            <a:ext cx="206730" cy="323850"/>
          </a:xfrm>
          <a:prstGeom prst="rect">
            <a:avLst/>
          </a:prstGeom>
        </p:spPr>
      </p:pic>
      <p:pic>
        <p:nvPicPr>
          <p:cNvPr id="17" name="图片 1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780146" y="5957411"/>
            <a:ext cx="313755" cy="323850"/>
          </a:xfrm>
          <a:prstGeom prst="rect">
            <a:avLst/>
          </a:prstGeom>
        </p:spPr>
      </p:pic>
      <p:pic>
        <p:nvPicPr>
          <p:cNvPr id="18" name="图片 1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500226" y="5957411"/>
            <a:ext cx="313755" cy="3238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5" name="图片 1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9144000" cy="687387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6146" name="图片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48038" y="3932238"/>
            <a:ext cx="2098675" cy="1973262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MMONDATA" val="eyJoZGlkIjoiM2VjNDQ0NWZiZTVmYTE2MzFlMjYzYTVlOGE4MGMyNmMifQ==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PLACING_PICTURE_USER_VIEWPORT" val="{&quot;height&quot;:9852,&quot;width&quot;:11112}"/>
</p:tagLst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13</Words>
  <Application>Microsoft Office PowerPoint</Application>
  <PresentationFormat>全屏显示(4:3)</PresentationFormat>
  <Paragraphs>4</Paragraphs>
  <Slides>5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5</vt:i4>
      </vt:variant>
    </vt:vector>
  </HeadingPairs>
  <TitlesOfParts>
    <vt:vector size="12" baseType="lpstr">
      <vt:lpstr>等线</vt:lpstr>
      <vt:lpstr>宋体</vt:lpstr>
      <vt:lpstr>微软雅黑</vt:lpstr>
      <vt:lpstr>Arial</vt:lpstr>
      <vt:lpstr>Times New Roman</vt:lpstr>
      <vt:lpstr>默认设计模板</vt:lpstr>
      <vt:lpstr>1_默认设计模板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Administrator</cp:lastModifiedBy>
  <cp:revision>11</cp:revision>
  <dcterms:created xsi:type="dcterms:W3CDTF">2022-11-09T06:57:19Z</dcterms:created>
  <dcterms:modified xsi:type="dcterms:W3CDTF">2025-01-05T09:35:25Z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2052-12.1.0.19770</vt:lpwstr>
  </property>
  <property fmtid="{D5CDD505-2E9C-101B-9397-08002B2CF9AE}" pid="3" name="ICV">
    <vt:lpwstr>7591C2C9132240B8A4644114C0F96AFD_13</vt:lpwstr>
  </property>
</Properties>
</file>