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9" r:id="rId4"/>
    <p:sldId id="262" r:id="rId5"/>
    <p:sldId id="263" r:id="rId6"/>
    <p:sldId id="258" r:id="rId7"/>
    <p:sldId id="257" r:id="rId8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D0C6-3E4A-401D-90D7-B14C85A0E06A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AF9A6-65A4-4A72-A52D-158F82668D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7236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AF9A6-65A4-4A72-A52D-158F82668D8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5982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以内的退位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整理和复习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908720"/>
            <a:ext cx="8640960" cy="412663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1772816"/>
            <a:ext cx="792088" cy="3714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696" y="2582455"/>
            <a:ext cx="792088" cy="27048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696" y="3374543"/>
            <a:ext cx="792088" cy="27048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696" y="3805450"/>
            <a:ext cx="792088" cy="27048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024" y="2204864"/>
            <a:ext cx="792088" cy="27048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024" y="2582455"/>
            <a:ext cx="792088" cy="27048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6136" y="1790922"/>
            <a:ext cx="792088" cy="29946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3643" y="2238155"/>
            <a:ext cx="792088" cy="29946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1805414"/>
            <a:ext cx="792088" cy="27048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0090" y="2199559"/>
            <a:ext cx="792088" cy="29946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43808" y="2975785"/>
            <a:ext cx="792088" cy="29946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0626" y="3351459"/>
            <a:ext cx="792088" cy="299467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41470" y="3757134"/>
            <a:ext cx="792088" cy="29946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0149" y="2981090"/>
            <a:ext cx="752364" cy="32132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0149" y="3787344"/>
            <a:ext cx="752364" cy="32132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0149" y="4187798"/>
            <a:ext cx="752364" cy="321322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9637" y="1776266"/>
            <a:ext cx="752364" cy="32132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30204" y="2572455"/>
            <a:ext cx="752364" cy="321322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9262" y="2203915"/>
            <a:ext cx="752364" cy="321322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7604" y="4056601"/>
            <a:ext cx="756683" cy="32385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25429" y="4392300"/>
            <a:ext cx="522943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20689"/>
            <a:ext cx="8555789" cy="4896544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5508" y="826171"/>
            <a:ext cx="1860708" cy="3238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2132856"/>
            <a:ext cx="324636" cy="32385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2132856"/>
            <a:ext cx="324636" cy="32385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5810" y="2817118"/>
            <a:ext cx="324636" cy="32385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2817118"/>
            <a:ext cx="324636" cy="32385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1484784"/>
            <a:ext cx="324636" cy="32385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1473671"/>
            <a:ext cx="324636" cy="323850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3585" y="2169068"/>
            <a:ext cx="324636" cy="32385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3665" y="2157955"/>
            <a:ext cx="324636" cy="32385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2844299"/>
            <a:ext cx="324636" cy="32385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2833186"/>
            <a:ext cx="324636" cy="323850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0238" y="1458758"/>
            <a:ext cx="324636" cy="32385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0318" y="1447645"/>
            <a:ext cx="324636" cy="323850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5799" y="2143042"/>
            <a:ext cx="324636" cy="323850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879" y="2131929"/>
            <a:ext cx="324636" cy="32385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0238" y="2818273"/>
            <a:ext cx="324636" cy="323850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0318" y="2807160"/>
            <a:ext cx="324636" cy="323850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383" y="5112343"/>
            <a:ext cx="351469" cy="323850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8128" y="5112343"/>
            <a:ext cx="323632" cy="323850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6715" y="5103207"/>
            <a:ext cx="313755" cy="323850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8547" y="5113496"/>
            <a:ext cx="473373" cy="323850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0893" y="5103207"/>
            <a:ext cx="351469" cy="323850"/>
          </a:xfrm>
          <a:prstGeom prst="rect">
            <a:avLst/>
          </a:prstGeom>
        </p:spPr>
      </p:pic>
      <p:pic>
        <p:nvPicPr>
          <p:cNvPr id="41" name="图片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0638" y="5103207"/>
            <a:ext cx="323632" cy="323850"/>
          </a:xfrm>
          <a:prstGeom prst="rect">
            <a:avLst/>
          </a:prstGeom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9225" y="5094071"/>
            <a:ext cx="313755" cy="323850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1057" y="5104360"/>
            <a:ext cx="473373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62825"/>
            <a:ext cx="8640960" cy="243027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3861048"/>
            <a:ext cx="351469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9547" y="3879071"/>
            <a:ext cx="206359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4550" y="3900330"/>
            <a:ext cx="313755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8307" y="3861048"/>
            <a:ext cx="270038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0374" y="3861048"/>
            <a:ext cx="270038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</Words>
  <Application>Microsoft Office PowerPoint</Application>
  <PresentationFormat>全屏显示(4:3)</PresentationFormat>
  <Paragraphs>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12</cp:revision>
  <dcterms:created xsi:type="dcterms:W3CDTF">2022-11-09T06:57:19Z</dcterms:created>
  <dcterms:modified xsi:type="dcterms:W3CDTF">2025-01-05T09:35:37Z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