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92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第二单元知识点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扫描</a:t>
            </a:r>
            <a:r>
              <a:rPr lang="en-US" altLang="zh-CN" sz="5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·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易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错练习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7"/>
            <a:ext cx="8640960" cy="407848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772816"/>
            <a:ext cx="1152128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0232" y="1772816"/>
            <a:ext cx="78381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455" y="2204864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838" y="2204864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659927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0212" y="2659927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820" y="2552008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708" y="2999055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7" y="3026499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386" y="3062996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74" y="476672"/>
            <a:ext cx="8762006" cy="515128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420888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2396081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2995" y="2396081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899" y="2420888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890391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2890391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888" y="2890391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9864" y="2890391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465" y="4617340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4624391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1553" y="4624391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4624391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17" y="5229200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339" y="5203532"/>
            <a:ext cx="3600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1553" y="5227416"/>
            <a:ext cx="36004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835" y="5203532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556792"/>
            <a:ext cx="8712968" cy="283074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9884" y="3698926"/>
            <a:ext cx="351469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2046" y="3698926"/>
            <a:ext cx="20673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4469" y="3692119"/>
            <a:ext cx="31375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3692119"/>
            <a:ext cx="313755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9197" y="3704210"/>
            <a:ext cx="31375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宋体</vt:lpstr>
      <vt:lpstr>微软雅黑</vt:lpstr>
      <vt:lpstr>Arial</vt:lpstr>
      <vt:lpstr>Calibri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2025-01-05T09:35:59Z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