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3" r:id="rId5"/>
    <p:sldId id="258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E4F0F-9464-4402-ABDF-658F3BDF6CCC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9F660-4A7F-41CF-8A7E-0479128DD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1483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9F660-4A7F-41CF-8A7E-0479128DDA5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2206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以内的退位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解决问题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16632"/>
            <a:ext cx="8568952" cy="656931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6056" y="1772816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3748" y="2096666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8877" y="2078954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4168" y="2109355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265" y="3041801"/>
            <a:ext cx="351469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1920" y="3041801"/>
            <a:ext cx="20673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1960" y="3034994"/>
            <a:ext cx="313755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040" y="3034994"/>
            <a:ext cx="313755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2233" y="3034994"/>
            <a:ext cx="313755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5157192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6331" y="6272714"/>
            <a:ext cx="351469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9986" y="6272714"/>
            <a:ext cx="20673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026" y="6265907"/>
            <a:ext cx="313755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0106" y="6265907"/>
            <a:ext cx="313755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0299" y="6265907"/>
            <a:ext cx="313755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764704"/>
            <a:ext cx="8568952" cy="490678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9764" y="2636912"/>
            <a:ext cx="351469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3419" y="2636912"/>
            <a:ext cx="20673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4349" y="2630105"/>
            <a:ext cx="313755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3539" y="2630105"/>
            <a:ext cx="313755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6788" y="4068413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6847" y="5290325"/>
            <a:ext cx="351469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8197" y="5274049"/>
            <a:ext cx="20673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1432" y="5283518"/>
            <a:ext cx="313755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0622" y="5283518"/>
            <a:ext cx="313755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全屏显示(4:3)</PresentationFormat>
  <Paragraphs>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2022-11-09T06:57:19Z</dcterms:created>
  <dcterms:modified xsi:type="dcterms:W3CDTF">2025-01-05T09:35:13Z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