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E4F0F-9464-4402-ABDF-658F3BDF6CCC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F660-4A7F-41CF-8A7E-0479128DD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48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F660-4A7F-41CF-8A7E-0479128DDA5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220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6632"/>
            <a:ext cx="8568952" cy="65693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1772816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748" y="2096666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877" y="207895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2109355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265" y="3041801"/>
            <a:ext cx="351469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3041801"/>
            <a:ext cx="20673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3034994"/>
            <a:ext cx="313755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3034994"/>
            <a:ext cx="31375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2233" y="3034994"/>
            <a:ext cx="313755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157192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331" y="6272714"/>
            <a:ext cx="351469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986" y="6272714"/>
            <a:ext cx="20673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026" y="6265907"/>
            <a:ext cx="313755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106" y="6265907"/>
            <a:ext cx="313755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0299" y="6265907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568952" cy="49067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764" y="2636912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419" y="2636912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49" y="2630105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539" y="2630105"/>
            <a:ext cx="313755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788" y="4068413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847" y="5290325"/>
            <a:ext cx="351469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197" y="5274049"/>
            <a:ext cx="20673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432" y="5283518"/>
            <a:ext cx="313755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622" y="5283518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