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9"/>
  </p:notesMasterIdLst>
  <p:sldIdLst>
    <p:sldId id="256" r:id="rId3"/>
    <p:sldId id="259" r:id="rId4"/>
    <p:sldId id="262" r:id="rId5"/>
    <p:sldId id="263" r:id="rId6"/>
    <p:sldId id="258" r:id="rId7"/>
    <p:sldId id="257" r:id="rId8"/>
  </p:sldIdLst>
  <p:sldSz cx="9144000" cy="6858000" type="screen4x3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F66EC2-007B-4253-A5EA-E7471D2171AA}" type="datetimeFigureOut">
              <a:rPr lang="zh-CN" altLang="en-US" smtClean="0"/>
              <a:t>2025/1/5 Sunday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BD292A-31DF-4941-91F2-DF35A1D61A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6798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D292A-31DF-4941-91F2-DF35A1D61ADC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6405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二  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以内的退位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减法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6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 十几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减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5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1" y="548680"/>
            <a:ext cx="8652138" cy="518457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2547" y="1610694"/>
            <a:ext cx="360040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1880" y="1610694"/>
            <a:ext cx="360040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0112" y="1607796"/>
            <a:ext cx="360040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41885" y="1607796"/>
            <a:ext cx="360040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5810" y="2276872"/>
            <a:ext cx="360040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7944" y="2306410"/>
            <a:ext cx="360040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01864" y="2276872"/>
            <a:ext cx="314352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87817" y="2276872"/>
            <a:ext cx="314352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38995" y="4016145"/>
            <a:ext cx="304800" cy="33337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46996" y="4708012"/>
            <a:ext cx="304800" cy="33337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54997" y="5233191"/>
            <a:ext cx="304800" cy="33337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58526" y="4016145"/>
            <a:ext cx="304800" cy="333375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66527" y="4708012"/>
            <a:ext cx="304800" cy="33337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74528" y="5233191"/>
            <a:ext cx="304800" cy="333375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93006" y="4016145"/>
            <a:ext cx="304800" cy="333375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01007" y="4708012"/>
            <a:ext cx="304800" cy="333375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09008" y="5233191"/>
            <a:ext cx="304800" cy="333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980728"/>
            <a:ext cx="8645842" cy="3689970"/>
          </a:xfrm>
          <a:prstGeom prst="rect">
            <a:avLst/>
          </a:prstGeom>
        </p:spPr>
      </p:pic>
      <p:cxnSp>
        <p:nvCxnSpPr>
          <p:cNvPr id="3" name="直接连接符 2"/>
          <p:cNvCxnSpPr/>
          <p:nvPr/>
        </p:nvCxnSpPr>
        <p:spPr>
          <a:xfrm>
            <a:off x="1259632" y="2762822"/>
            <a:ext cx="5184576" cy="88220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 flipH="1">
            <a:off x="1259632" y="2762822"/>
            <a:ext cx="1764196" cy="88220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4774954" y="2762822"/>
            <a:ext cx="3469454" cy="95421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H="1">
            <a:off x="3071299" y="2762822"/>
            <a:ext cx="3472888" cy="88220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H="1">
            <a:off x="4807743" y="2762822"/>
            <a:ext cx="3588004" cy="88220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12776"/>
            <a:ext cx="8712968" cy="297347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4521" y="3914950"/>
            <a:ext cx="351469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3914950"/>
            <a:ext cx="206730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0233" y="3908143"/>
            <a:ext cx="313755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7864" y="3908143"/>
            <a:ext cx="313755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3864" y="3933056"/>
            <a:ext cx="351469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304" y="3933056"/>
            <a:ext cx="206730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9576" y="3926249"/>
            <a:ext cx="313755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3537" y="3926249"/>
            <a:ext cx="313755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19</Words>
  <Application>Microsoft Office PowerPoint</Application>
  <PresentationFormat>全屏显示(4:3)</PresentationFormat>
  <Paragraphs>3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等线</vt:lpstr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11</cp:revision>
  <dcterms:created xsi:type="dcterms:W3CDTF">2022-11-09T06:57:19Z</dcterms:created>
  <dcterms:modified xsi:type="dcterms:W3CDTF">2025-01-05T09:34:58Z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