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66EC2-007B-4253-A5EA-E7471D2171AA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D292A-31DF-4941-91F2-DF35A1D61A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79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292A-31DF-4941-91F2-DF35A1D61AD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40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十几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548680"/>
            <a:ext cx="8652138" cy="51845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547" y="161069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161069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1607796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1885" y="1607796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810" y="2276872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2306410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864" y="2276872"/>
            <a:ext cx="314352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7817" y="2276872"/>
            <a:ext cx="314352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8995" y="4016145"/>
            <a:ext cx="304800" cy="3333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6996" y="4708012"/>
            <a:ext cx="304800" cy="3333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4997" y="5233191"/>
            <a:ext cx="304800" cy="3333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8526" y="4016145"/>
            <a:ext cx="304800" cy="33337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6527" y="4708012"/>
            <a:ext cx="304800" cy="3333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4528" y="5233191"/>
            <a:ext cx="304800" cy="3333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3006" y="4016145"/>
            <a:ext cx="304800" cy="3333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1007" y="4708012"/>
            <a:ext cx="304800" cy="3333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9008" y="5233191"/>
            <a:ext cx="3048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5842" cy="368997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1259632" y="2762822"/>
            <a:ext cx="5184576" cy="8822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1259632" y="2762822"/>
            <a:ext cx="1764196" cy="8822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774954" y="2762822"/>
            <a:ext cx="3469454" cy="9542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071299" y="2762822"/>
            <a:ext cx="3472888" cy="8822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4807743" y="2762822"/>
            <a:ext cx="3588004" cy="8822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2776"/>
            <a:ext cx="8712968" cy="29734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521" y="3914950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914950"/>
            <a:ext cx="20673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233" y="3908143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908143"/>
            <a:ext cx="313755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864" y="3933056"/>
            <a:ext cx="351469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304" y="3933056"/>
            <a:ext cx="20673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576" y="3926249"/>
            <a:ext cx="31375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3537" y="3926249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2025-01-05T09:34:58Z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