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63DC0-9F08-494D-A239-414922690010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AFF25-EA67-41CE-B08A-D11859A64C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276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FF25-EA67-41CE-B08A-D11859A64C7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790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十几减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0648"/>
            <a:ext cx="8640960" cy="563540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402" y="972011"/>
            <a:ext cx="144016" cy="83456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410" y="2132856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132856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410" y="2817118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8543" y="2807481"/>
            <a:ext cx="36004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1122326"/>
            <a:ext cx="144016" cy="83456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132856"/>
            <a:ext cx="360040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8244" y="2132856"/>
            <a:ext cx="360040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5860" y="2132856"/>
            <a:ext cx="360040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807481"/>
            <a:ext cx="360040" cy="323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8244" y="2806313"/>
            <a:ext cx="360040" cy="32385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2806313"/>
            <a:ext cx="360040" cy="32385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201" y="4381151"/>
            <a:ext cx="360040" cy="32385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368" y="4894435"/>
            <a:ext cx="360040" cy="32385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368" y="5395245"/>
            <a:ext cx="360040" cy="32385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980" y="4372098"/>
            <a:ext cx="360040" cy="32385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4894435"/>
            <a:ext cx="360040" cy="32385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5395245"/>
            <a:ext cx="360040" cy="32385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868" y="5382479"/>
            <a:ext cx="360040" cy="32385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3495" y="4410347"/>
            <a:ext cx="360040" cy="323850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876" y="4902302"/>
            <a:ext cx="360040" cy="32385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424" y="4868391"/>
            <a:ext cx="360040" cy="32385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876" y="5399850"/>
            <a:ext cx="360040" cy="32385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424" y="5393922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59" y="116632"/>
            <a:ext cx="8806237" cy="65668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6991" y="1673649"/>
            <a:ext cx="476898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9495" y="1670332"/>
            <a:ext cx="476898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9" y="1670332"/>
            <a:ext cx="476898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8114" y="1649752"/>
            <a:ext cx="476898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4229" y="1670332"/>
            <a:ext cx="476898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6481" y="1687149"/>
            <a:ext cx="476898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6459" y="1675622"/>
            <a:ext cx="476898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5100" y="1658161"/>
            <a:ext cx="476898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6877" y="2297715"/>
            <a:ext cx="476898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9381" y="2294398"/>
            <a:ext cx="476898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1885" y="2294398"/>
            <a:ext cx="476898" cy="323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8000" y="2273818"/>
            <a:ext cx="476898" cy="32385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4115" y="2294398"/>
            <a:ext cx="476898" cy="32385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6367" y="2311215"/>
            <a:ext cx="476898" cy="32385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6345" y="2299688"/>
            <a:ext cx="476898" cy="32385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4986" y="2282227"/>
            <a:ext cx="476898" cy="32385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5589240"/>
            <a:ext cx="324498" cy="32385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944" y="5644738"/>
            <a:ext cx="324498" cy="32385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5644738"/>
            <a:ext cx="324498" cy="32385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1584" y="6271278"/>
            <a:ext cx="351469" cy="32385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0024" y="6271278"/>
            <a:ext cx="206730" cy="323850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7296" y="6264471"/>
            <a:ext cx="313755" cy="32385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257" y="6264471"/>
            <a:ext cx="31375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2025-01-05T09:34:32Z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