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2" r:id="rId5"/>
    <p:sldId id="263" r:id="rId6"/>
    <p:sldId id="257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二  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以内的退位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减法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十几减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8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04664"/>
            <a:ext cx="8568952" cy="585436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1117124"/>
            <a:ext cx="3528392" cy="94090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3796" y="2770488"/>
            <a:ext cx="36004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2612" y="2770488"/>
            <a:ext cx="360040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4152" y="2189624"/>
            <a:ext cx="36004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08104" y="1073738"/>
            <a:ext cx="3384376" cy="98711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1840" y="2205482"/>
            <a:ext cx="360040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91496" y="2916665"/>
            <a:ext cx="360040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2320" y="3617084"/>
            <a:ext cx="360040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576" y="5115664"/>
            <a:ext cx="360040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3808" y="5115664"/>
            <a:ext cx="360040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4088" y="5115664"/>
            <a:ext cx="360040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69068" y="5115664"/>
            <a:ext cx="360040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6636" y="5826957"/>
            <a:ext cx="360040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1920" y="5849048"/>
            <a:ext cx="310919" cy="279667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8083" y="5849048"/>
            <a:ext cx="310919" cy="279667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4246" y="5858903"/>
            <a:ext cx="310919" cy="2796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404664"/>
            <a:ext cx="8633488" cy="568863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7944" y="2348880"/>
            <a:ext cx="310919" cy="27966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2805" y="2348879"/>
            <a:ext cx="310919" cy="27966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32" y="2357245"/>
            <a:ext cx="310919" cy="27966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7259" y="2348878"/>
            <a:ext cx="310919" cy="27966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1359" y="2357245"/>
            <a:ext cx="310919" cy="279667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1256" y="2348877"/>
            <a:ext cx="310919" cy="27966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7847" y="2333124"/>
            <a:ext cx="310919" cy="27966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2265" y="2348877"/>
            <a:ext cx="310919" cy="279667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0521" y="2348876"/>
            <a:ext cx="310919" cy="279667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4909" y="4251629"/>
            <a:ext cx="351469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912" y="4251629"/>
            <a:ext cx="206730" cy="3238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952" y="4244822"/>
            <a:ext cx="313755" cy="3238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8138" y="4244822"/>
            <a:ext cx="313755" cy="3238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5796" y="5788822"/>
            <a:ext cx="310919" cy="279667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16416" y="5752922"/>
            <a:ext cx="310919" cy="2796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</Words>
  <Application>Microsoft Office PowerPoint</Application>
  <PresentationFormat>全屏显示(4:3)</PresentationFormat>
  <Paragraphs>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11</cp:revision>
  <dcterms:created xsi:type="dcterms:W3CDTF">2022-11-09T06:57:19Z</dcterms:created>
  <dcterms:modified xsi:type="dcterms:W3CDTF">2025-01-05T09:34:22Z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