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十几减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8568952" cy="58543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117124"/>
            <a:ext cx="3528392" cy="94090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3796" y="2770488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612" y="2770488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4152" y="2189624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8104" y="1073738"/>
            <a:ext cx="3384376" cy="9871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1840" y="2205482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1496" y="2916665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320" y="3617084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5115664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5115664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5115664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9068" y="5115664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636" y="5826957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5849048"/>
            <a:ext cx="310919" cy="27966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8083" y="5849048"/>
            <a:ext cx="310919" cy="27966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4246" y="5858903"/>
            <a:ext cx="310919" cy="279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04664"/>
            <a:ext cx="8633488" cy="56886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2348880"/>
            <a:ext cx="310919" cy="27966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805" y="2348879"/>
            <a:ext cx="310919" cy="2796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357245"/>
            <a:ext cx="310919" cy="2796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7259" y="2348878"/>
            <a:ext cx="310919" cy="27966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359" y="2357245"/>
            <a:ext cx="310919" cy="2796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256" y="2348877"/>
            <a:ext cx="310919" cy="27966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847" y="2333124"/>
            <a:ext cx="310919" cy="2796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65" y="2348877"/>
            <a:ext cx="310919" cy="27966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521" y="2348876"/>
            <a:ext cx="310919" cy="27966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909" y="4251629"/>
            <a:ext cx="351469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4251629"/>
            <a:ext cx="20673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4244822"/>
            <a:ext cx="313755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138" y="4244822"/>
            <a:ext cx="313755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796" y="5788822"/>
            <a:ext cx="310919" cy="27966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416" y="5752922"/>
            <a:ext cx="310919" cy="279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2025-01-05T09:34:22Z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