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0A863-2EC1-4AA3-A855-07D3491E87EE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FE706-65D2-4510-8EB3-6BB07A028E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11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FE706-65D2-4510-8EB3-6BB07A028E1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12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练习课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29034"/>
            <a:ext cx="8656899" cy="47881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538686"/>
            <a:ext cx="4057951" cy="10801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6763" y="2871020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8104" y="1484784"/>
            <a:ext cx="3400315" cy="113108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0540" y="2842857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872" y="4869160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952" y="4869160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4928855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6953" y="4928855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6990" y="4928855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7007" y="4928855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8342" y="4869160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8839205" cy="43924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420888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871" y="2438972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116" y="2440510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2440487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416" y="2420888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655" y="2420888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420" y="2438972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1641" y="3807146"/>
            <a:ext cx="729061" cy="62996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7950" y="3807146"/>
            <a:ext cx="729061" cy="62996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259" y="3784747"/>
            <a:ext cx="729061" cy="62996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1641" y="4627707"/>
            <a:ext cx="729061" cy="62996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3059" y="4653136"/>
            <a:ext cx="729061" cy="62996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259" y="4605308"/>
            <a:ext cx="729061" cy="629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628800"/>
            <a:ext cx="8712968" cy="289781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212976"/>
            <a:ext cx="3312368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689773"/>
            <a:ext cx="3312368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2025-01-05T09:34:13Z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