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9"/>
  </p:notesMasterIdLst>
  <p:sldIdLst>
    <p:sldId id="256" r:id="rId3"/>
    <p:sldId id="259" r:id="rId4"/>
    <p:sldId id="262" r:id="rId5"/>
    <p:sldId id="263" r:id="rId6"/>
    <p:sldId id="258" r:id="rId7"/>
    <p:sldId id="257" r:id="rId8"/>
  </p:sldIdLst>
  <p:sldSz cx="9144000" cy="6858000" type="screen4x3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20A863-2EC1-4AA3-A855-07D3491E87EE}" type="datetimeFigureOut">
              <a:rPr lang="zh-CN" altLang="en-US" smtClean="0"/>
              <a:t>2025/1/5 Sunday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FE706-65D2-4510-8EB3-6BB07A028E1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0119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FE706-65D2-4510-8EB3-6BB07A028E10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7122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二  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以内的退位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减法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 练习课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729034"/>
            <a:ext cx="8656899" cy="478819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1538686"/>
            <a:ext cx="4057951" cy="108012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06763" y="2871020"/>
            <a:ext cx="360040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08104" y="1484784"/>
            <a:ext cx="3400315" cy="113108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60540" y="2842857"/>
            <a:ext cx="360040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19872" y="4869160"/>
            <a:ext cx="360040" cy="3238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9952" y="4869160"/>
            <a:ext cx="360040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4048" y="4928855"/>
            <a:ext cx="360040" cy="3238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36953" y="4928855"/>
            <a:ext cx="360040" cy="32385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06990" y="4928855"/>
            <a:ext cx="360040" cy="32385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97007" y="4928855"/>
            <a:ext cx="360040" cy="32385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58342" y="4869160"/>
            <a:ext cx="360040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908720"/>
            <a:ext cx="8839205" cy="439248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2420888"/>
            <a:ext cx="360040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6871" y="2438972"/>
            <a:ext cx="360040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4116" y="2440510"/>
            <a:ext cx="360040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2120" y="2440487"/>
            <a:ext cx="360040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1416" y="2420888"/>
            <a:ext cx="360040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8655" y="2420888"/>
            <a:ext cx="360040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9420" y="2438972"/>
            <a:ext cx="360040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1641" y="3807146"/>
            <a:ext cx="729061" cy="629966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7950" y="3807146"/>
            <a:ext cx="729061" cy="629966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94259" y="3784747"/>
            <a:ext cx="729061" cy="629966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1641" y="4627707"/>
            <a:ext cx="729061" cy="629966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3059" y="4653136"/>
            <a:ext cx="729061" cy="629966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94259" y="4605308"/>
            <a:ext cx="729061" cy="6299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1628800"/>
            <a:ext cx="8712968" cy="289781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3212976"/>
            <a:ext cx="3312368" cy="3600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3689773"/>
            <a:ext cx="3312368" cy="360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12</Words>
  <Application>Microsoft Office PowerPoint</Application>
  <PresentationFormat>全屏显示(4:3)</PresentationFormat>
  <Paragraphs>3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等线</vt:lpstr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12</cp:revision>
  <dcterms:created xsi:type="dcterms:W3CDTF">2022-11-09T06:57:19Z</dcterms:created>
  <dcterms:modified xsi:type="dcterms:W3CDTF">2025-01-05T09:34:13Z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