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  认识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平面图形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整理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和复习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30" y="1503344"/>
            <a:ext cx="8640960" cy="26952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335768"/>
            <a:ext cx="3960440" cy="1869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8313" y="2364130"/>
            <a:ext cx="3886477" cy="178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76" y="240406"/>
            <a:ext cx="8676404" cy="614092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1277813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060848"/>
            <a:ext cx="454612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278" y="2060848"/>
            <a:ext cx="454612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2046378"/>
            <a:ext cx="454612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3148942"/>
            <a:ext cx="454612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4544" y="5949280"/>
            <a:ext cx="302212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61" y="1481074"/>
            <a:ext cx="8640960" cy="28120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1772816"/>
            <a:ext cx="454612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2022-11-09T06:57:19Z</dcterms:created>
  <dcterms:modified xsi:type="dcterms:W3CDTF">2025-01-05T04:50:15Z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