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2" r:id="rId5"/>
    <p:sldId id="263" r:id="rId6"/>
    <p:sldId id="258" r:id="rId7"/>
    <p:sldId id="257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   认识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平面图形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 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整理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和复习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30" y="1503344"/>
            <a:ext cx="8640960" cy="269528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2335768"/>
            <a:ext cx="3960440" cy="18690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8313" y="2364130"/>
            <a:ext cx="3886477" cy="1784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076" y="240406"/>
            <a:ext cx="8676404" cy="614092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2120" y="1277813"/>
            <a:ext cx="360040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2060848"/>
            <a:ext cx="454612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4278" y="2060848"/>
            <a:ext cx="454612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8344" y="2046378"/>
            <a:ext cx="454612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20" y="3148942"/>
            <a:ext cx="454612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4544" y="5949280"/>
            <a:ext cx="302212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361" y="1481074"/>
            <a:ext cx="8640960" cy="281202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840" y="1772816"/>
            <a:ext cx="454612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8</cp:revision>
  <dcterms:created xsi:type="dcterms:W3CDTF">2022-11-09T06:57:19Z</dcterms:created>
  <dcterms:modified xsi:type="dcterms:W3CDTF">2025-01-05T04:50:15Z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