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67C69-2771-4381-A3B4-3A2F8C18DAF6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EFCDB-87BB-496D-8303-FC2738219C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0402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EFCDB-87BB-496D-8303-FC2738219CF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7155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退位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十几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983" y="337452"/>
            <a:ext cx="8672497" cy="55398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7630" y="3005983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645024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5285" y="3645024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01" y="3027546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6191" y="3645024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9209" y="3666588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3088" y="3005983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2" y="3663130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5004123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6151" y="5004123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0622" y="5053926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2" y="5004123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5585118"/>
            <a:ext cx="36004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6151" y="5472827"/>
            <a:ext cx="360040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275" y="5519667"/>
            <a:ext cx="360040" cy="3238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8746" y="5519667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76671"/>
            <a:ext cx="8568952" cy="536817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3255" y="5067078"/>
            <a:ext cx="2160240" cy="519288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259632" y="2132856"/>
            <a:ext cx="3600400" cy="5760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035790" y="2100733"/>
            <a:ext cx="3507585" cy="60818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4783227" y="2136528"/>
            <a:ext cx="3536306" cy="60451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1319619" y="2114749"/>
            <a:ext cx="5207299" cy="62629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3081417" y="2103860"/>
            <a:ext cx="5180409" cy="63718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6675" y="5164797"/>
            <a:ext cx="351469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5115" y="5164797"/>
            <a:ext cx="20673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2387" y="5157990"/>
            <a:ext cx="313755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6348" y="5157990"/>
            <a:ext cx="313755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2025-01-05T09:33:50Z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