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7C69-2771-4381-A3B4-3A2F8C18DAF6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EFCDB-87BB-496D-8303-FC2738219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40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FCDB-87BB-496D-8303-FC2738219CF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5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十几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3" y="337452"/>
            <a:ext cx="8672497" cy="55398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630" y="3005983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64502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285" y="364502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01" y="3027546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191" y="3645024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209" y="3666588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088" y="3005983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3663130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004123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151" y="5004123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622" y="5053926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5004123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585118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151" y="5472827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275" y="5519667"/>
            <a:ext cx="360040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746" y="5519667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76671"/>
            <a:ext cx="8568952" cy="536817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3255" y="5067078"/>
            <a:ext cx="2160240" cy="51928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259632" y="2132856"/>
            <a:ext cx="3600400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035790" y="2100733"/>
            <a:ext cx="3507585" cy="6081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783227" y="2136528"/>
            <a:ext cx="3536306" cy="6045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319619" y="2114749"/>
            <a:ext cx="5207299" cy="6262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081417" y="2103860"/>
            <a:ext cx="5180409" cy="6371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6675" y="5164797"/>
            <a:ext cx="351469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115" y="5164797"/>
            <a:ext cx="20673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2387" y="5157990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6348" y="5157990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