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9A1E0-1511-4A82-AF7B-7F82694C9A47}" type="datetimeFigureOut">
              <a:rPr lang="zh-CN" altLang="en-US" smtClean="0"/>
              <a:t>2025/1/5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E9AA3-F8E3-46DC-A905-CB17060B359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766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E9AA3-F8E3-46DC-A905-CB17060B359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3673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CE9AA3-F8E3-46DC-A905-CB17060B359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715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   认识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平面图形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平面图形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的拼组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674" y="404664"/>
            <a:ext cx="8726764" cy="56166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600" y="4221088"/>
            <a:ext cx="3024336" cy="115212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4274046"/>
            <a:ext cx="3024336" cy="115212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4268688"/>
            <a:ext cx="2177112" cy="115212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0910" y="4268688"/>
            <a:ext cx="2007840" cy="109500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5810" y="1349821"/>
            <a:ext cx="648072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9872" y="1349821"/>
            <a:ext cx="648072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0172" y="1348601"/>
            <a:ext cx="648072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8344" y="1348601"/>
            <a:ext cx="648072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8024" y="2069901"/>
            <a:ext cx="648072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4692" y="2069901"/>
            <a:ext cx="648072" cy="323850"/>
          </a:xfrm>
          <a:prstGeom prst="rect">
            <a:avLst/>
          </a:prstGeom>
        </p:spPr>
      </p:pic>
      <p:cxnSp>
        <p:nvCxnSpPr>
          <p:cNvPr id="13" name="直接连接符 12"/>
          <p:cNvCxnSpPr/>
          <p:nvPr/>
        </p:nvCxnSpPr>
        <p:spPr>
          <a:xfrm>
            <a:off x="1187624" y="4221088"/>
            <a:ext cx="2457325" cy="116790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1331640" y="4239680"/>
            <a:ext cx="2223195" cy="113353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5899622" y="4327004"/>
            <a:ext cx="2310682" cy="10462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5826670" y="4292043"/>
            <a:ext cx="2223195" cy="113353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945" y="414190"/>
            <a:ext cx="8628286" cy="56986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1385617"/>
            <a:ext cx="504056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6797" y="3519092"/>
            <a:ext cx="504056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9958" y="3519092"/>
            <a:ext cx="504056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6797" y="4829293"/>
            <a:ext cx="504056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41006" y="4831014"/>
            <a:ext cx="504056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全屏显示(4:3)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2022-11-09T06:57:19Z</dcterms:created>
  <dcterms:modified xsi:type="dcterms:W3CDTF">2025-01-05T04:45:35Z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