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CDB9-BA67-4C67-9BCE-FA187D0D4CA3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0A2A1-E80C-4AED-945A-9F01E8100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98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0A2A1-E80C-4AED-945A-9F01E810068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5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  认识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七巧板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7460"/>
            <a:ext cx="8568952" cy="655879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926826"/>
            <a:ext cx="50405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926826"/>
            <a:ext cx="504056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12776"/>
            <a:ext cx="504056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412776"/>
            <a:ext cx="504056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092" y="2492896"/>
            <a:ext cx="432048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492896"/>
            <a:ext cx="432048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3021942"/>
            <a:ext cx="432048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036059"/>
            <a:ext cx="432048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3013962"/>
            <a:ext cx="432048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515591"/>
            <a:ext cx="432048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6345067"/>
            <a:ext cx="432048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73" y="6304594"/>
            <a:ext cx="432048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620688"/>
            <a:ext cx="8651656" cy="5013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2996952"/>
            <a:ext cx="576395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2996952"/>
            <a:ext cx="576395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039956"/>
            <a:ext cx="576395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3053536"/>
            <a:ext cx="576395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12" y="4509120"/>
            <a:ext cx="72008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7596" y="5016046"/>
            <a:ext cx="1080901" cy="43204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933" y="4355114"/>
            <a:ext cx="2304256" cy="1172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2022-11-09T06:57:19Z</dcterms:created>
  <dcterms:modified xsi:type="dcterms:W3CDTF">2025-01-05T04:48:09Z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