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FCDB9-BA67-4C67-9BCE-FA187D0D4CA3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0A2A1-E80C-4AED-945A-9F01E81006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5398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0A2A1-E80C-4AED-945A-9F01E810068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1513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   认识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平面图形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七巧板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7460"/>
            <a:ext cx="8568952" cy="655879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926826"/>
            <a:ext cx="504056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926826"/>
            <a:ext cx="504056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1412776"/>
            <a:ext cx="504056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1412776"/>
            <a:ext cx="504056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092" y="2492896"/>
            <a:ext cx="432048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2492896"/>
            <a:ext cx="432048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3021942"/>
            <a:ext cx="432048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3036059"/>
            <a:ext cx="432048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3013962"/>
            <a:ext cx="432048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515591"/>
            <a:ext cx="432048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6345067"/>
            <a:ext cx="432048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9573" y="6304594"/>
            <a:ext cx="432048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620688"/>
            <a:ext cx="8651656" cy="501329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2996952"/>
            <a:ext cx="576395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2996952"/>
            <a:ext cx="576395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096" y="3039956"/>
            <a:ext cx="576395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304" y="3053536"/>
            <a:ext cx="576395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0312" y="4509120"/>
            <a:ext cx="720080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7596" y="5016046"/>
            <a:ext cx="1080901" cy="432048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0933" y="4355114"/>
            <a:ext cx="2304256" cy="11721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全屏显示(4:3)</PresentationFormat>
  <Paragraphs>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</cp:revision>
  <dcterms:created xsi:type="dcterms:W3CDTF">2022-11-09T06:57:19Z</dcterms:created>
  <dcterms:modified xsi:type="dcterms:W3CDTF">2025-01-05T04:48:09Z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