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4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7E365-203C-4B7F-BC30-5F660A35B359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9418A-1A64-4D57-9C62-15D6BF657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02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9418A-1A64-4D57-9C62-15D6BF6570B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426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  认识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8784976" cy="30703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66" y="3429000"/>
            <a:ext cx="8712968" cy="3073633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1403648" y="1844824"/>
            <a:ext cx="3456384" cy="8640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131840" y="1916832"/>
            <a:ext cx="5184576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475656" y="1844824"/>
            <a:ext cx="3312368" cy="8640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347864" y="1844824"/>
            <a:ext cx="3240360" cy="8640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6660232" y="1916832"/>
            <a:ext cx="1656184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195736" y="5373216"/>
            <a:ext cx="1656184" cy="6480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995936" y="5301208"/>
            <a:ext cx="1656184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051720" y="5301208"/>
            <a:ext cx="3600400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7452320" y="5373216"/>
            <a:ext cx="0" cy="6480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92696"/>
            <a:ext cx="8712968" cy="486724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1628800"/>
            <a:ext cx="310133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1628800"/>
            <a:ext cx="310133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1" y="2204864"/>
            <a:ext cx="310133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2198608"/>
            <a:ext cx="310133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672" y="2726829"/>
            <a:ext cx="454612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085184"/>
            <a:ext cx="454612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5085184"/>
            <a:ext cx="454612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5125513"/>
            <a:ext cx="454612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0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2022-11-09T06:57:19Z</dcterms:created>
  <dcterms:modified xsi:type="dcterms:W3CDTF">2025-01-05T04:43:21Z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