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9" r:id="rId4"/>
    <p:sldId id="262" r:id="rId5"/>
    <p:sldId id="263" r:id="rId6"/>
    <p:sldId id="258" r:id="rId7"/>
    <p:sldId id="257" r:id="rId8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9F0A8-6C2A-4060-8398-5237D9B3F96A}" type="datetimeFigureOut">
              <a:rPr lang="zh-CN" altLang="en-US" smtClean="0"/>
              <a:t>2025/1/5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ED429-D3BA-41D7-A836-F30C63AD1D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790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ED429-D3BA-41D7-A836-F30C63AD1DC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2233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ED429-D3BA-41D7-A836-F30C63AD1DC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6880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   认识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平面图形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第一单元综合练习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42" y="1628801"/>
            <a:ext cx="8703146" cy="258760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2598755"/>
            <a:ext cx="454612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368" y="2598755"/>
            <a:ext cx="454612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3083732"/>
            <a:ext cx="454612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2965" y="3108209"/>
            <a:ext cx="454612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9187" y="3730634"/>
            <a:ext cx="454612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414" y="908720"/>
            <a:ext cx="8687221" cy="439248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9632" y="1700808"/>
            <a:ext cx="454612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0462" y="1679383"/>
            <a:ext cx="454612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592" y="2195811"/>
            <a:ext cx="1296144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5060" y="2693232"/>
            <a:ext cx="454612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2707" y="2684853"/>
            <a:ext cx="454612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2992" y="2693232"/>
            <a:ext cx="454612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7754" y="3149824"/>
            <a:ext cx="2626134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0072" y="3789040"/>
            <a:ext cx="454612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0811" y="3836924"/>
            <a:ext cx="454612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1550" y="3812380"/>
            <a:ext cx="454612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2490" y="4458340"/>
            <a:ext cx="2923526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4688" y="4959252"/>
            <a:ext cx="587346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67" y="764704"/>
            <a:ext cx="8645748" cy="4758713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3918" y="1607526"/>
            <a:ext cx="2712353" cy="713777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54927" y="2492896"/>
            <a:ext cx="2592288" cy="670539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35696" y="4680713"/>
            <a:ext cx="5904656" cy="908409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07268" y="4109070"/>
            <a:ext cx="1821116" cy="400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</Words>
  <Application>Microsoft Office PowerPoint</Application>
  <PresentationFormat>全屏显示(4:3)</PresentationFormat>
  <Paragraphs>4</Paragraphs>
  <Slides>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等线</vt:lpstr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9</cp:revision>
  <dcterms:created xsi:type="dcterms:W3CDTF">2022-11-09T06:57:19Z</dcterms:created>
  <dcterms:modified xsi:type="dcterms:W3CDTF">2025-01-05T04:57:18Z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