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9F0A8-6C2A-4060-8398-5237D9B3F96A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ED429-D3BA-41D7-A836-F30C63AD1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90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D429-D3BA-41D7-A836-F30C63AD1DC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23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D429-D3BA-41D7-A836-F30C63AD1DC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88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  认识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平面图形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第一单元综合练习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42" y="1628801"/>
            <a:ext cx="8703146" cy="25876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598755"/>
            <a:ext cx="454612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2598755"/>
            <a:ext cx="454612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083732"/>
            <a:ext cx="454612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965" y="3108209"/>
            <a:ext cx="454612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187" y="3730634"/>
            <a:ext cx="45461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14" y="908720"/>
            <a:ext cx="8687221" cy="43924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1700808"/>
            <a:ext cx="454612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0462" y="1679383"/>
            <a:ext cx="454612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2195811"/>
            <a:ext cx="1296144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60" y="2693232"/>
            <a:ext cx="454612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2707" y="2684853"/>
            <a:ext cx="454612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992" y="2693232"/>
            <a:ext cx="454612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754" y="3149824"/>
            <a:ext cx="2626134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3789040"/>
            <a:ext cx="454612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811" y="3836924"/>
            <a:ext cx="454612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1550" y="3812380"/>
            <a:ext cx="454612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2490" y="4458340"/>
            <a:ext cx="2923526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4688" y="4959252"/>
            <a:ext cx="587346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67" y="764704"/>
            <a:ext cx="8645748" cy="475871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918" y="1607526"/>
            <a:ext cx="2712353" cy="71377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4927" y="2492896"/>
            <a:ext cx="2592288" cy="67053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5696" y="4680713"/>
            <a:ext cx="5904656" cy="90840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7268" y="4109070"/>
            <a:ext cx="1821116" cy="40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全屏显示(4:3)</PresentationFormat>
  <Paragraphs>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9</cp:revision>
  <dcterms:created xsi:type="dcterms:W3CDTF">2022-11-09T06:57:19Z</dcterms:created>
  <dcterms:modified xsi:type="dcterms:W3CDTF">2025-01-05T04:57:18Z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