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2" r:id="rId12"/>
    <p:sldId id="273" r:id="rId13"/>
    <p:sldId id="275" r:id="rId14"/>
    <p:sldId id="277" r:id="rId15"/>
    <p:sldId id="279" r:id="rId16"/>
    <p:sldId id="280" r:id="rId17"/>
    <p:sldId id="282" r:id="rId18"/>
    <p:sldId id="283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C1BD6-D1FF-42E4-BDF4-CDFAB8B26EF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24535-B958-46DA-9A28-2F40013173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81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24535-B958-46DA-9A28-2F400131732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6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98"/>
          <a:stretch/>
        </p:blipFill>
        <p:spPr>
          <a:xfrm>
            <a:off x="479376" y="548680"/>
            <a:ext cx="11520000" cy="2094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1921" y="1219907"/>
            <a:ext cx="3932033" cy="28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53293" y="1219907"/>
            <a:ext cx="3646413" cy="27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2880" y="2241686"/>
            <a:ext cx="4703206" cy="27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3772" y="2241686"/>
            <a:ext cx="1913652" cy="27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1.png">
            <a:extLst>
              <a:ext uri="{FF2B5EF4-FFF2-40B4-BE49-F238E27FC236}">
                <a16:creationId xmlns:a16="http://schemas.microsoft.com/office/drawing/2014/main" id="{F9D77AF6-A385-CFE0-6E87-25FFA01228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2690051"/>
            <a:ext cx="11520000" cy="164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9F920518-232C-5CDE-5AD7-A8656ED268F8}"/>
              </a:ext>
            </a:extLst>
          </p:cNvPr>
          <p:cNvSpPr/>
          <p:nvPr/>
        </p:nvSpPr>
        <p:spPr bwMode="white">
          <a:xfrm>
            <a:off x="822119" y="3886064"/>
            <a:ext cx="5245884" cy="27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094777C8-CBD2-3AF8-A956-1801827BFCA1}"/>
              </a:ext>
            </a:extLst>
          </p:cNvPr>
          <p:cNvSpPr/>
          <p:nvPr/>
        </p:nvSpPr>
        <p:spPr bwMode="white">
          <a:xfrm>
            <a:off x="974450" y="3340682"/>
            <a:ext cx="10348958" cy="28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00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1190" y="5495693"/>
            <a:ext cx="9101752" cy="9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429" y="6039036"/>
            <a:ext cx="1751801" cy="9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8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3966" y="805727"/>
            <a:ext cx="5274446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1355" y="1348668"/>
            <a:ext cx="1494743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7834" y="2434550"/>
            <a:ext cx="2361123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2495" y="2977491"/>
            <a:ext cx="3360793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4.png">
            <a:extLst>
              <a:ext uri="{FF2B5EF4-FFF2-40B4-BE49-F238E27FC236}">
                <a16:creationId xmlns:a16="http://schemas.microsoft.com/office/drawing/2014/main" id="{9E11F00B-B19C-FC1F-59DF-EB28DD8A34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53847"/>
            <a:ext cx="11520000" cy="1602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D2CDDDDD-01B6-9AAA-74BB-97380D6A86E6}"/>
              </a:ext>
            </a:extLst>
          </p:cNvPr>
          <p:cNvSpPr/>
          <p:nvPr/>
        </p:nvSpPr>
        <p:spPr bwMode="white">
          <a:xfrm>
            <a:off x="1035074" y="4692901"/>
            <a:ext cx="10358479" cy="286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27AA4C51-7876-8A69-0E86-C5471129976D}"/>
              </a:ext>
            </a:extLst>
          </p:cNvPr>
          <p:cNvSpPr/>
          <p:nvPr/>
        </p:nvSpPr>
        <p:spPr bwMode="white">
          <a:xfrm>
            <a:off x="892264" y="5236575"/>
            <a:ext cx="1770842" cy="286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5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>
            <a:extLst>
              <a:ext uri="{FF2B5EF4-FFF2-40B4-BE49-F238E27FC236}">
                <a16:creationId xmlns:a16="http://schemas.microsoft.com/office/drawing/2014/main" id="{950616F2-6B47-4264-D2E9-4FC65C9A14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49"/>
          <a:stretch/>
        </p:blipFill>
        <p:spPr>
          <a:xfrm>
            <a:off x="983432" y="4565774"/>
            <a:ext cx="11076568" cy="1104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376"/>
          <a:stretch/>
        </p:blipFill>
        <p:spPr>
          <a:xfrm>
            <a:off x="1416760" y="404664"/>
            <a:ext cx="10439880" cy="2555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>
            <a:extLst>
              <a:ext uri="{FF2B5EF4-FFF2-40B4-BE49-F238E27FC236}">
                <a16:creationId xmlns:a16="http://schemas.microsoft.com/office/drawing/2014/main" id="{DA15FA6B-36EF-3C1C-3EBD-A7EF9A299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65"/>
          <a:stretch/>
        </p:blipFill>
        <p:spPr>
          <a:xfrm>
            <a:off x="839416" y="2931385"/>
            <a:ext cx="11017224" cy="3204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16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7202" y="3861049"/>
            <a:ext cx="443560" cy="40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6228" y="3861049"/>
            <a:ext cx="443560" cy="40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3139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7326" y="653659"/>
            <a:ext cx="1228165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09227" y="653659"/>
            <a:ext cx="304661" cy="26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1640" y="1178558"/>
            <a:ext cx="904462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4285" y="1713001"/>
            <a:ext cx="228495" cy="21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4516" y="2734168"/>
            <a:ext cx="1228165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76533" y="2734168"/>
            <a:ext cx="2246876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1640" y="3259066"/>
            <a:ext cx="1485223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1.png">
            <a:extLst>
              <a:ext uri="{FF2B5EF4-FFF2-40B4-BE49-F238E27FC236}">
                <a16:creationId xmlns:a16="http://schemas.microsoft.com/office/drawing/2014/main" id="{0E4E3D9B-FC75-E08D-C7B8-62B997A52F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761839"/>
            <a:ext cx="11520000" cy="2611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A8A362D7-222E-8CFC-8723-1922C598226F}"/>
              </a:ext>
            </a:extLst>
          </p:cNvPr>
          <p:cNvSpPr/>
          <p:nvPr/>
        </p:nvSpPr>
        <p:spPr bwMode="white">
          <a:xfrm>
            <a:off x="964929" y="4886494"/>
            <a:ext cx="9016066" cy="285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475AA687-A54C-E705-06A6-71DEEADB6F7D}"/>
              </a:ext>
            </a:extLst>
          </p:cNvPr>
          <p:cNvSpPr/>
          <p:nvPr/>
        </p:nvSpPr>
        <p:spPr bwMode="white">
          <a:xfrm>
            <a:off x="974450" y="5934902"/>
            <a:ext cx="5388694" cy="276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02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15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52" t="15009" r="37394" b="50171"/>
          <a:stretch/>
        </p:blipFill>
        <p:spPr>
          <a:xfrm>
            <a:off x="4137497" y="2705745"/>
            <a:ext cx="3888432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498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09851" y="1321295"/>
            <a:ext cx="618842" cy="28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51272" y="1330839"/>
            <a:ext cx="618842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4743" y="1846235"/>
            <a:ext cx="628363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9652" y="1846235"/>
            <a:ext cx="618842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75438" y="1846235"/>
            <a:ext cx="618842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178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49095" y="1380009"/>
            <a:ext cx="238016" cy="21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5475" y="2936012"/>
            <a:ext cx="238016" cy="21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3.png">
            <a:extLst>
              <a:ext uri="{FF2B5EF4-FFF2-40B4-BE49-F238E27FC236}">
                <a16:creationId xmlns:a16="http://schemas.microsoft.com/office/drawing/2014/main" id="{DF561299-0011-6907-95DF-CAD1D3CD9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49"/>
          <a:stretch/>
        </p:blipFill>
        <p:spPr>
          <a:xfrm>
            <a:off x="922808" y="3905752"/>
            <a:ext cx="11076568" cy="2559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5752A789-3C67-7D2C-BE5E-8B127EB29F09}"/>
              </a:ext>
            </a:extLst>
          </p:cNvPr>
          <p:cNvSpPr/>
          <p:nvPr/>
        </p:nvSpPr>
        <p:spPr bwMode="white">
          <a:xfrm>
            <a:off x="5968758" y="4010806"/>
            <a:ext cx="218975" cy="21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0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65851" y="863117"/>
            <a:ext cx="228495" cy="2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6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1074" y="1368553"/>
            <a:ext cx="628363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264" y="1893118"/>
            <a:ext cx="618842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1933" y="2408146"/>
            <a:ext cx="618842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1785" y="2932712"/>
            <a:ext cx="628363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69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942" y="1769253"/>
            <a:ext cx="1342413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462" y="2789891"/>
            <a:ext cx="5388694" cy="28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3983" y="3820067"/>
            <a:ext cx="5959933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4942" y="4850243"/>
            <a:ext cx="4093884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48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52062" y="1057724"/>
            <a:ext cx="2113586" cy="2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9087" y="1572099"/>
            <a:ext cx="2104066" cy="2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6442" y="2600848"/>
            <a:ext cx="1475702" cy="276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1004" y="3115222"/>
            <a:ext cx="2008859" cy="276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13979" y="3115222"/>
            <a:ext cx="2046942" cy="276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8.png">
            <a:extLst>
              <a:ext uri="{FF2B5EF4-FFF2-40B4-BE49-F238E27FC236}">
                <a16:creationId xmlns:a16="http://schemas.microsoft.com/office/drawing/2014/main" id="{23929AD0-CD57-AC66-31BD-8A193EB5AA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49"/>
          <a:stretch/>
        </p:blipFill>
        <p:spPr>
          <a:xfrm>
            <a:off x="850800" y="3946860"/>
            <a:ext cx="11076568" cy="2559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B33EA8B5-374E-2995-7A45-11764BD20E25}"/>
              </a:ext>
            </a:extLst>
          </p:cNvPr>
          <p:cNvSpPr/>
          <p:nvPr/>
        </p:nvSpPr>
        <p:spPr bwMode="white">
          <a:xfrm>
            <a:off x="1479163" y="4118767"/>
            <a:ext cx="2075504" cy="28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4C555EBA-E6FD-D422-E81B-945BC924FFA1}"/>
              </a:ext>
            </a:extLst>
          </p:cNvPr>
          <p:cNvSpPr/>
          <p:nvPr/>
        </p:nvSpPr>
        <p:spPr bwMode="white">
          <a:xfrm>
            <a:off x="8676783" y="4634491"/>
            <a:ext cx="2123107" cy="28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49FBCA3B-8ADC-F11D-7877-7A75AEF3BBA6}"/>
              </a:ext>
            </a:extLst>
          </p:cNvPr>
          <p:cNvSpPr/>
          <p:nvPr/>
        </p:nvSpPr>
        <p:spPr bwMode="white">
          <a:xfrm>
            <a:off x="2793014" y="5665939"/>
            <a:ext cx="1190082" cy="27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54A92382-9262-5EDD-3F11-54041F94CEB4}"/>
              </a:ext>
            </a:extLst>
          </p:cNvPr>
          <p:cNvSpPr/>
          <p:nvPr/>
        </p:nvSpPr>
        <p:spPr bwMode="white">
          <a:xfrm>
            <a:off x="5687295" y="5665939"/>
            <a:ext cx="1180561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3148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10.png">
            <a:extLst>
              <a:ext uri="{FF2B5EF4-FFF2-40B4-BE49-F238E27FC236}">
                <a16:creationId xmlns:a16="http://schemas.microsoft.com/office/drawing/2014/main" id="{38ABB35B-698A-F05B-2F52-E0C5FC152D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49" b="67215"/>
          <a:stretch/>
        </p:blipFill>
        <p:spPr>
          <a:xfrm>
            <a:off x="850800" y="3761736"/>
            <a:ext cx="11076568" cy="100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</Words>
  <Application>Microsoft Office PowerPoint</Application>
  <PresentationFormat>宽屏</PresentationFormat>
  <Paragraphs>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2023-01-10T03:56:56Z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