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70" r:id="rId10"/>
    <p:sldId id="272" r:id="rId11"/>
    <p:sldId id="273" r:id="rId12"/>
    <p:sldId id="274" r:id="rId13"/>
    <p:sldId id="276" r:id="rId14"/>
    <p:sldId id="278" r:id="rId15"/>
    <p:sldId id="279" r:id="rId16"/>
    <p:sldId id="280" r:id="rId17"/>
    <p:sldId id="282" r:id="rId18"/>
    <p:sldId id="28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3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719" y="2502807"/>
            <a:ext cx="10710743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3055764"/>
            <a:ext cx="6988165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9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3983" y="3293874"/>
            <a:ext cx="4598479" cy="9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29" y="3837248"/>
            <a:ext cx="1618512" cy="1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D083CA04-6D9C-5077-AAD7-87D6702BA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658"/>
          <a:stretch/>
        </p:blipFill>
        <p:spPr>
          <a:xfrm>
            <a:off x="407368" y="4015630"/>
            <a:ext cx="11520000" cy="212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667"/>
          <a:stretch/>
        </p:blipFill>
        <p:spPr>
          <a:xfrm>
            <a:off x="540000" y="404664"/>
            <a:ext cx="11520000" cy="111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9884" y="1119786"/>
            <a:ext cx="62836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0066" y="1119786"/>
            <a:ext cx="599801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5.png">
            <a:extLst>
              <a:ext uri="{FF2B5EF4-FFF2-40B4-BE49-F238E27FC236}">
                <a16:creationId xmlns:a16="http://schemas.microsoft.com/office/drawing/2014/main" id="{64275081-13ED-67CC-893E-78A41264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540434"/>
            <a:ext cx="11520000" cy="383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1D07027-A45D-29A5-5DAC-51412AD7FDF7}"/>
              </a:ext>
            </a:extLst>
          </p:cNvPr>
          <p:cNvSpPr/>
          <p:nvPr/>
        </p:nvSpPr>
        <p:spPr bwMode="white">
          <a:xfrm>
            <a:off x="10155867" y="1683448"/>
            <a:ext cx="628363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CC81E5EA-5140-980C-9968-D3F9A78658B4}"/>
              </a:ext>
            </a:extLst>
          </p:cNvPr>
          <p:cNvSpPr/>
          <p:nvPr/>
        </p:nvSpPr>
        <p:spPr bwMode="white">
          <a:xfrm>
            <a:off x="1473024" y="2226902"/>
            <a:ext cx="609322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E693ECBF-2843-BF17-8F85-F1D91465D024}"/>
              </a:ext>
            </a:extLst>
          </p:cNvPr>
          <p:cNvSpPr/>
          <p:nvPr/>
        </p:nvSpPr>
        <p:spPr bwMode="white">
          <a:xfrm>
            <a:off x="4376826" y="2226902"/>
            <a:ext cx="1190082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830D2D05-F738-38F3-BC74-0853B5ACBAF9}"/>
              </a:ext>
            </a:extLst>
          </p:cNvPr>
          <p:cNvSpPr/>
          <p:nvPr/>
        </p:nvSpPr>
        <p:spPr bwMode="white">
          <a:xfrm>
            <a:off x="7404396" y="2226902"/>
            <a:ext cx="1199603" cy="28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B2FD3964-51C6-2645-A2F0-265569741142}"/>
              </a:ext>
            </a:extLst>
          </p:cNvPr>
          <p:cNvSpPr/>
          <p:nvPr/>
        </p:nvSpPr>
        <p:spPr bwMode="white">
          <a:xfrm>
            <a:off x="1044595" y="4400719"/>
            <a:ext cx="10339438" cy="28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8F85F7C-378B-7443-1ADF-9DA0059F5F37}"/>
              </a:ext>
            </a:extLst>
          </p:cNvPr>
          <p:cNvSpPr/>
          <p:nvPr/>
        </p:nvSpPr>
        <p:spPr bwMode="white">
          <a:xfrm>
            <a:off x="901785" y="4953707"/>
            <a:ext cx="1323371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382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01ECEDEB-5081-AA17-A700-133A03AC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850800" y="4625832"/>
            <a:ext cx="11076568" cy="16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99008" y="891413"/>
            <a:ext cx="218975" cy="20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8132" y="1434222"/>
            <a:ext cx="2503933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8231" y="2005600"/>
            <a:ext cx="628363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7884" y="2567455"/>
            <a:ext cx="1342413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2925" y="2567455"/>
            <a:ext cx="2065983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8826" y="3138833"/>
            <a:ext cx="609322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5074" y="3700688"/>
            <a:ext cx="7702214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87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9623" y="720104"/>
            <a:ext cx="257057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1.png">
            <a:extLst>
              <a:ext uri="{FF2B5EF4-FFF2-40B4-BE49-F238E27FC236}">
                <a16:creationId xmlns:a16="http://schemas.microsoft.com/office/drawing/2014/main" id="{1F48CCAA-CFF3-2CC6-6A78-8097D1F76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424770"/>
            <a:ext cx="11520000" cy="1715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6932B85-845E-F5C8-8331-123E3F21DE2F}"/>
              </a:ext>
            </a:extLst>
          </p:cNvPr>
          <p:cNvSpPr/>
          <p:nvPr/>
        </p:nvSpPr>
        <p:spPr bwMode="white">
          <a:xfrm>
            <a:off x="7600830" y="5244162"/>
            <a:ext cx="1323371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24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4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27" t="15331" r="33644" b="50882"/>
          <a:stretch/>
        </p:blipFill>
        <p:spPr>
          <a:xfrm>
            <a:off x="3741453" y="2741749"/>
            <a:ext cx="4680520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0429" y="1425058"/>
            <a:ext cx="618842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6214" y="1415530"/>
            <a:ext cx="609322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9024" y="1977672"/>
            <a:ext cx="62836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9471" y="1987200"/>
            <a:ext cx="618842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8049" y="2549341"/>
            <a:ext cx="33322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0380" y="2549341"/>
            <a:ext cx="323702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416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7087" y="1523701"/>
            <a:ext cx="238016" cy="21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5E8C1AF5-7155-5196-E22F-DA8A045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25"/>
          <a:stretch/>
        </p:blipFill>
        <p:spPr>
          <a:xfrm>
            <a:off x="778792" y="3109298"/>
            <a:ext cx="11148576" cy="277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2193F38-1EC5-75B2-18D3-4D06A3BB20D8}"/>
              </a:ext>
            </a:extLst>
          </p:cNvPr>
          <p:cNvSpPr/>
          <p:nvPr/>
        </p:nvSpPr>
        <p:spPr bwMode="white">
          <a:xfrm>
            <a:off x="6091320" y="3223596"/>
            <a:ext cx="257057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8429" y="882055"/>
            <a:ext cx="228495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988840B2-B7F9-4CED-1EDB-9D60B32CB2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132692"/>
            <a:ext cx="11520000" cy="16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0BDA799-93C5-4ECB-7778-D5F97147EED9}"/>
              </a:ext>
            </a:extLst>
          </p:cNvPr>
          <p:cNvSpPr/>
          <p:nvPr/>
        </p:nvSpPr>
        <p:spPr bwMode="white">
          <a:xfrm>
            <a:off x="10812793" y="4275609"/>
            <a:ext cx="238016" cy="21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0628" y="1510809"/>
            <a:ext cx="33322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9768" y="1510809"/>
            <a:ext cx="34274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2809" y="1510809"/>
            <a:ext cx="323702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7090" y="1510809"/>
            <a:ext cx="323702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5768" y="2082478"/>
            <a:ext cx="333223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3190" y="2092006"/>
            <a:ext cx="31418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8429" y="2092006"/>
            <a:ext cx="34274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7851" y="2101533"/>
            <a:ext cx="323702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5454" y="2682730"/>
            <a:ext cx="119960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66644" y="3263927"/>
            <a:ext cx="120912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4413" y="1387539"/>
            <a:ext cx="618842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1553" y="1978789"/>
            <a:ext cx="618842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3652" y="2560502"/>
            <a:ext cx="618842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4892" y="3151752"/>
            <a:ext cx="628363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46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872" y="1799012"/>
            <a:ext cx="5474380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351" y="3564749"/>
            <a:ext cx="7997355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>
            <a:extLst>
              <a:ext uri="{FF2B5EF4-FFF2-40B4-BE49-F238E27FC236}">
                <a16:creationId xmlns:a16="http://schemas.microsoft.com/office/drawing/2014/main" id="{9FF6B3D1-7B48-1AD5-5208-92CC002A1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850800" y="4023859"/>
            <a:ext cx="11076568" cy="2338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2CFAF04-F3E0-71D6-BEA2-54E702756BFD}"/>
              </a:ext>
            </a:extLst>
          </p:cNvPr>
          <p:cNvSpPr/>
          <p:nvPr/>
        </p:nvSpPr>
        <p:spPr bwMode="white">
          <a:xfrm>
            <a:off x="1345874" y="4749316"/>
            <a:ext cx="5817123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2154CC6-DF76-9A32-53E5-FBC5A83DB244}"/>
              </a:ext>
            </a:extLst>
          </p:cNvPr>
          <p:cNvSpPr/>
          <p:nvPr/>
        </p:nvSpPr>
        <p:spPr bwMode="white">
          <a:xfrm>
            <a:off x="2793014" y="5923412"/>
            <a:ext cx="5674314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89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2062" y="1283862"/>
            <a:ext cx="1190082" cy="26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2293" y="1283862"/>
            <a:ext cx="1190082" cy="27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4525" y="1283862"/>
            <a:ext cx="913983" cy="27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2872" y="1866280"/>
            <a:ext cx="7854545" cy="27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4111" y="2448698"/>
            <a:ext cx="1504264" cy="27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4161" y="3040663"/>
            <a:ext cx="2056462" cy="27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1.png">
            <a:extLst>
              <a:ext uri="{FF2B5EF4-FFF2-40B4-BE49-F238E27FC236}">
                <a16:creationId xmlns:a16="http://schemas.microsoft.com/office/drawing/2014/main" id="{BD690A84-566E-D3AF-4C6A-8AE405043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50"/>
          <a:stretch/>
        </p:blipFill>
        <p:spPr>
          <a:xfrm>
            <a:off x="839416" y="3447516"/>
            <a:ext cx="11087952" cy="232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7DDD79F-CD1E-8E4B-E28D-4BC7E4249A01}"/>
              </a:ext>
            </a:extLst>
          </p:cNvPr>
          <p:cNvSpPr/>
          <p:nvPr/>
        </p:nvSpPr>
        <p:spPr bwMode="white">
          <a:xfrm>
            <a:off x="3638490" y="3628949"/>
            <a:ext cx="2085024" cy="28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5D715C57-E2E9-AFDF-8360-E6379E975508}"/>
              </a:ext>
            </a:extLst>
          </p:cNvPr>
          <p:cNvSpPr/>
          <p:nvPr/>
        </p:nvSpPr>
        <p:spPr bwMode="white">
          <a:xfrm>
            <a:off x="3648011" y="4220994"/>
            <a:ext cx="2075504" cy="27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EED0FCB9-B11E-20F6-1521-1C7006B89905}"/>
              </a:ext>
            </a:extLst>
          </p:cNvPr>
          <p:cNvSpPr/>
          <p:nvPr/>
        </p:nvSpPr>
        <p:spPr bwMode="white">
          <a:xfrm>
            <a:off x="1467779" y="4803490"/>
            <a:ext cx="2075504" cy="27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A8B538E1-200E-3D39-26F5-4F1710B48382}"/>
              </a:ext>
            </a:extLst>
          </p:cNvPr>
          <p:cNvSpPr/>
          <p:nvPr/>
        </p:nvSpPr>
        <p:spPr bwMode="white">
          <a:xfrm>
            <a:off x="3648011" y="5385987"/>
            <a:ext cx="2065983" cy="27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2023-01-10T03:36:05Z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