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89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1074" y="1396951"/>
            <a:ext cx="2123107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3570" y="1396951"/>
            <a:ext cx="2104066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5504" y="2979684"/>
            <a:ext cx="2065983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1355" y="2979684"/>
            <a:ext cx="2056462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46942" y="3513618"/>
            <a:ext cx="3018049" cy="276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9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1998031"/>
            <a:ext cx="218975" cy="209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7074" y="2560747"/>
            <a:ext cx="228495" cy="2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96595" y="3133000"/>
            <a:ext cx="238016" cy="209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7074" y="3686178"/>
            <a:ext cx="257057" cy="219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32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10710" y="2798472"/>
            <a:ext cx="9101752" cy="198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8429" y="3360996"/>
            <a:ext cx="456991" cy="10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2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44264" y="1510299"/>
            <a:ext cx="1485223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85950" y="2662422"/>
            <a:ext cx="209454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5074" y="4328715"/>
            <a:ext cx="3217983" cy="28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0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289" y="2368666"/>
            <a:ext cx="2808595" cy="3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5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C20093CC-9D3A-6455-32BD-789FAB059F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420888"/>
            <a:ext cx="11520000" cy="160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2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0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2115" y="1472263"/>
            <a:ext cx="1199603" cy="27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65388" y="1472263"/>
            <a:ext cx="1218644" cy="27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2024558"/>
            <a:ext cx="904462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595" y="3129148"/>
            <a:ext cx="10339438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264" y="3690965"/>
            <a:ext cx="1047272" cy="27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5074" y="4786033"/>
            <a:ext cx="7416595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4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5190" y="863046"/>
            <a:ext cx="218975" cy="219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5553" y="3609547"/>
            <a:ext cx="10348958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743" y="4162661"/>
            <a:ext cx="3922512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3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94272713-3B6B-9B8C-6B1C-DC5F24E15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76" t="15347" r="33644" b="49050"/>
          <a:stretch/>
        </p:blipFill>
        <p:spPr>
          <a:xfrm>
            <a:off x="3669445" y="2705745"/>
            <a:ext cx="4824536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305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8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8842" y="1453642"/>
            <a:ext cx="190413" cy="20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54687" y="1398853"/>
            <a:ext cx="402756" cy="328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82148" y="1958616"/>
            <a:ext cx="180892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3404" y="1968144"/>
            <a:ext cx="333223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93619" y="3044787"/>
            <a:ext cx="33322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193619" y="3578345"/>
            <a:ext cx="333223" cy="285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93619" y="4121431"/>
            <a:ext cx="333223" cy="276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7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0198" y="1368637"/>
            <a:ext cx="257057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8198" y="2980691"/>
            <a:ext cx="228495" cy="219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2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0049" y="834359"/>
            <a:ext cx="228495" cy="21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1570" y="1911248"/>
            <a:ext cx="228495" cy="21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58857BDF-F670-CBC8-E205-C1DE5CD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22466"/>
            <a:ext cx="11520000" cy="1537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2F81A21-EBA2-A795-1682-0257731E159F}"/>
              </a:ext>
            </a:extLst>
          </p:cNvPr>
          <p:cNvSpPr/>
          <p:nvPr/>
        </p:nvSpPr>
        <p:spPr bwMode="white">
          <a:xfrm>
            <a:off x="7033090" y="4608410"/>
            <a:ext cx="218975" cy="219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76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552" y="1484784"/>
            <a:ext cx="5760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9CEEB4DA-CEC5-1119-F26F-4697A9019434}"/>
              </a:ext>
            </a:extLst>
          </p:cNvPr>
          <p:cNvSpPr/>
          <p:nvPr/>
        </p:nvSpPr>
        <p:spPr bwMode="white">
          <a:xfrm>
            <a:off x="3791744" y="1988840"/>
            <a:ext cx="57606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3FD409D-EBCA-B5A0-6857-DB58414622F5}"/>
              </a:ext>
            </a:extLst>
          </p:cNvPr>
          <p:cNvSpPr/>
          <p:nvPr/>
        </p:nvSpPr>
        <p:spPr bwMode="white">
          <a:xfrm>
            <a:off x="3935760" y="2564904"/>
            <a:ext cx="57606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29FD8694-0967-F344-5E4D-9B58A984F91B}"/>
              </a:ext>
            </a:extLst>
          </p:cNvPr>
          <p:cNvSpPr/>
          <p:nvPr/>
        </p:nvSpPr>
        <p:spPr bwMode="white">
          <a:xfrm>
            <a:off x="7824192" y="3068960"/>
            <a:ext cx="57606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12661" y="1969837"/>
            <a:ext cx="257057" cy="2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2661" y="2494579"/>
            <a:ext cx="257057" cy="20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74578" y="3009779"/>
            <a:ext cx="29514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2661" y="3563142"/>
            <a:ext cx="257057" cy="190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5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6760" y="1417067"/>
            <a:ext cx="218975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04198" y="1417067"/>
            <a:ext cx="238016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3669" y="1942255"/>
            <a:ext cx="257057" cy="21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8330" y="1942255"/>
            <a:ext cx="228495" cy="21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5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814884"/>
            <a:ext cx="3970115" cy="276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504" y="2871685"/>
            <a:ext cx="6112264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3983" y="3928487"/>
            <a:ext cx="4960264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3504" y="4985288"/>
            <a:ext cx="6112264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2023-01-10T03:19:07Z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