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7" r:id="rId9"/>
    <p:sldId id="268" r:id="rId10"/>
    <p:sldId id="269" r:id="rId11"/>
    <p:sldId id="271" r:id="rId12"/>
    <p:sldId id="272" r:id="rId13"/>
    <p:sldId id="273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594" y="6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56"/>
          <a:stretch/>
        </p:blipFill>
        <p:spPr>
          <a:xfrm>
            <a:off x="683568" y="476672"/>
            <a:ext cx="8064896" cy="36938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0.png">
            <a:extLst>
              <a:ext uri="{FF2B5EF4-FFF2-40B4-BE49-F238E27FC236}">
                <a16:creationId xmlns:a16="http://schemas.microsoft.com/office/drawing/2014/main" id="{767D701E-5853-2495-CC14-42B3936F8C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56"/>
          <a:stretch/>
        </p:blipFill>
        <p:spPr>
          <a:xfrm>
            <a:off x="683568" y="4077072"/>
            <a:ext cx="8064896" cy="21584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90"/>
          <a:stretch/>
        </p:blipFill>
        <p:spPr>
          <a:xfrm>
            <a:off x="683568" y="692696"/>
            <a:ext cx="7992888" cy="38008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48680"/>
            <a:ext cx="8640000" cy="5285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713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76088C4-2C23-7DF4-ED30-2EEE63798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3573016"/>
            <a:ext cx="4673189" cy="737546"/>
          </a:xfrm>
          <a:prstGeom prst="rect">
            <a:avLst/>
          </a:prstGeom>
        </p:spPr>
      </p:pic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FCD6FCE5-7E70-FE73-1DDF-CB9FA176E1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752"/>
          <a:stretch/>
        </p:blipFill>
        <p:spPr>
          <a:xfrm>
            <a:off x="3006068" y="2259327"/>
            <a:ext cx="3131864" cy="1025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20688"/>
            <a:ext cx="8640000" cy="5152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836712"/>
            <a:ext cx="8640000" cy="3706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20688"/>
            <a:ext cx="8640000" cy="5202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04664"/>
            <a:ext cx="8640000" cy="5346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2391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>
            <a:extLst>
              <a:ext uri="{FF2B5EF4-FFF2-40B4-BE49-F238E27FC236}">
                <a16:creationId xmlns:a16="http://schemas.microsoft.com/office/drawing/2014/main" id="{93CC5A9D-534E-6082-C8B4-0FACA7A42BA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2856419"/>
            <a:ext cx="8640000" cy="1546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6.png">
            <a:extLst>
              <a:ext uri="{FF2B5EF4-FFF2-40B4-BE49-F238E27FC236}">
                <a16:creationId xmlns:a16="http://schemas.microsoft.com/office/drawing/2014/main" id="{3DA9BF0E-7726-D1E4-14E9-E4A3291C82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12"/>
          <a:stretch/>
        </p:blipFill>
        <p:spPr>
          <a:xfrm>
            <a:off x="935592" y="4370002"/>
            <a:ext cx="7956408" cy="15165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764704"/>
            <a:ext cx="8640000" cy="24478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92696"/>
            <a:ext cx="8640000" cy="4530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郭 会莲</cp:lastModifiedBy>
  <cp:revision>11</cp:revision>
  <dcterms:created xsi:type="dcterms:W3CDTF">2022-11-09T06:57:19Z</dcterms:created>
  <dcterms:modified xsi:type="dcterms:W3CDTF">2023-01-08T04:48:51Z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