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6" r:id="rId7"/>
    <p:sldId id="273" r:id="rId8"/>
    <p:sldId id="274" r:id="rId9"/>
    <p:sldId id="275" r:id="rId10"/>
    <p:sldId id="276" r:id="rId11"/>
    <p:sldId id="277" r:id="rId12"/>
    <p:sldId id="278" r:id="rId13"/>
    <p:sldId id="280" r:id="rId14"/>
    <p:sldId id="281" r:id="rId15"/>
    <p:sldId id="282" r:id="rId16"/>
    <p:sldId id="283" r:id="rId17"/>
    <p:sldId id="284" r:id="rId18"/>
    <p:sldId id="267" r:id="rId19"/>
    <p:sldId id="268" r:id="rId20"/>
    <p:sldId id="269" r:id="rId21"/>
    <p:sldId id="270" r:id="rId22"/>
    <p:sldId id="271" r:id="rId23"/>
    <p:sldId id="272" r:id="rId24"/>
    <p:sldId id="285" r:id="rId25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640000" cy="3712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92696"/>
            <a:ext cx="8640000" cy="4927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A864D85F-1C21-CC7A-C428-082C3649E23A}"/>
              </a:ext>
            </a:extLst>
          </p:cNvPr>
          <p:cNvGrpSpPr/>
          <p:nvPr/>
        </p:nvGrpSpPr>
        <p:grpSpPr>
          <a:xfrm>
            <a:off x="504000" y="545835"/>
            <a:ext cx="8172456" cy="3932874"/>
            <a:chOff x="504000" y="545835"/>
            <a:chExt cx="8172456" cy="3932874"/>
          </a:xfrm>
        </p:grpSpPr>
        <p:pic>
          <p:nvPicPr>
            <p:cNvPr id="2" name="img_16777215" descr="18.png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4873" b="19036"/>
            <a:stretch/>
          </p:blipFill>
          <p:spPr>
            <a:xfrm>
              <a:off x="1321542" y="545835"/>
              <a:ext cx="7354914" cy="50690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3" name="img_16777215" descr="19.png">
              <a:extLst>
                <a:ext uri="{FF2B5EF4-FFF2-40B4-BE49-F238E27FC236}">
                  <a16:creationId xmlns:a16="http://schemas.microsoft.com/office/drawing/2014/main" id="{0715060A-099D-0823-7FD3-C723CDD997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411"/>
            <a:stretch/>
          </p:blipFill>
          <p:spPr>
            <a:xfrm>
              <a:off x="504000" y="1196752"/>
              <a:ext cx="8172456" cy="328195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157"/>
          <a:stretch/>
        </p:blipFill>
        <p:spPr>
          <a:xfrm>
            <a:off x="647564" y="548680"/>
            <a:ext cx="7848872" cy="4127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12"/>
          <a:stretch/>
        </p:blipFill>
        <p:spPr>
          <a:xfrm>
            <a:off x="504000" y="692696"/>
            <a:ext cx="7956432" cy="4823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45"/>
          <a:stretch/>
        </p:blipFill>
        <p:spPr>
          <a:xfrm>
            <a:off x="504000" y="764704"/>
            <a:ext cx="8100448" cy="4686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259" y="641515"/>
            <a:ext cx="8640000" cy="4929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2132" y="2243250"/>
            <a:ext cx="1895656" cy="390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57093" y="3654303"/>
            <a:ext cx="333406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1228" y="1556792"/>
            <a:ext cx="7001543" cy="400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67501" y="2967845"/>
            <a:ext cx="276251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836712"/>
            <a:ext cx="8640000" cy="345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6487" y="1610015"/>
            <a:ext cx="819228" cy="391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34315" y="1610015"/>
            <a:ext cx="838280" cy="391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10346" y="2297397"/>
            <a:ext cx="828754" cy="372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90544" y="2984778"/>
            <a:ext cx="2200485" cy="381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6443" y="3662612"/>
            <a:ext cx="3476957" cy="400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548680"/>
            <a:ext cx="5460086" cy="5624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548680"/>
            <a:ext cx="5328592" cy="5344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250" b="35856"/>
          <a:stretch/>
        </p:blipFill>
        <p:spPr>
          <a:xfrm>
            <a:off x="2339752" y="3377381"/>
            <a:ext cx="4644032" cy="836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AF2BEE0F-EAE4-AD3F-67BA-A953D9AFD2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918"/>
          <a:stretch/>
        </p:blipFill>
        <p:spPr>
          <a:xfrm>
            <a:off x="2970064" y="2299244"/>
            <a:ext cx="3203872" cy="969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7" y="548680"/>
            <a:ext cx="5328592" cy="3827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2070" y="620688"/>
            <a:ext cx="53342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5" y="620688"/>
            <a:ext cx="5400600" cy="3578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9" y="764704"/>
            <a:ext cx="5400600" cy="3513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828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2466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10302" y="1691271"/>
            <a:ext cx="257199" cy="210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.png">
            <a:extLst>
              <a:ext uri="{FF2B5EF4-FFF2-40B4-BE49-F238E27FC236}">
                <a16:creationId xmlns:a16="http://schemas.microsoft.com/office/drawing/2014/main" id="{E4FED0B7-AC45-9340-B4ED-71F676CC7B2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3110100"/>
            <a:ext cx="8640000" cy="1977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A18ECF49-E8A9-EB33-009F-6F7942459FF7}"/>
              </a:ext>
            </a:extLst>
          </p:cNvPr>
          <p:cNvSpPr/>
          <p:nvPr/>
        </p:nvSpPr>
        <p:spPr bwMode="white">
          <a:xfrm>
            <a:off x="4443400" y="3721650"/>
            <a:ext cx="600132" cy="267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682D8D57-1125-23F4-E5E3-98590134E7E9}"/>
              </a:ext>
            </a:extLst>
          </p:cNvPr>
          <p:cNvSpPr/>
          <p:nvPr/>
        </p:nvSpPr>
        <p:spPr bwMode="white">
          <a:xfrm>
            <a:off x="7825098" y="3721650"/>
            <a:ext cx="600132" cy="267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8CC36F37-50AB-A08B-B7D1-60654DF3AB4F}"/>
              </a:ext>
            </a:extLst>
          </p:cNvPr>
          <p:cNvSpPr/>
          <p:nvPr/>
        </p:nvSpPr>
        <p:spPr bwMode="white">
          <a:xfrm>
            <a:off x="1280798" y="4686753"/>
            <a:ext cx="323880" cy="257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6BFED095-629D-AF06-836A-A80A42236863}"/>
              </a:ext>
            </a:extLst>
          </p:cNvPr>
          <p:cNvSpPr/>
          <p:nvPr/>
        </p:nvSpPr>
        <p:spPr bwMode="white">
          <a:xfrm>
            <a:off x="4252882" y="4677197"/>
            <a:ext cx="609658" cy="267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1965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31545" y="1240825"/>
            <a:ext cx="609658" cy="276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92736" y="1727394"/>
            <a:ext cx="609658" cy="267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16485" y="2204423"/>
            <a:ext cx="600132" cy="267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2453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31237" y="1756763"/>
            <a:ext cx="1190738" cy="257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59991" y="2701901"/>
            <a:ext cx="1581300" cy="27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>
            <a:extLst>
              <a:ext uri="{FF2B5EF4-FFF2-40B4-BE49-F238E27FC236}">
                <a16:creationId xmlns:a16="http://schemas.microsoft.com/office/drawing/2014/main" id="{72E82916-6FA2-0228-113A-617975E561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537"/>
          <a:stretch/>
        </p:blipFill>
        <p:spPr>
          <a:xfrm>
            <a:off x="1039991" y="3212976"/>
            <a:ext cx="7816009" cy="2861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F6A5870D-C185-DD26-7D17-5601579E5A9C}"/>
              </a:ext>
            </a:extLst>
          </p:cNvPr>
          <p:cNvSpPr/>
          <p:nvPr/>
        </p:nvSpPr>
        <p:spPr bwMode="white">
          <a:xfrm>
            <a:off x="2325988" y="3823485"/>
            <a:ext cx="228621" cy="209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3854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71757" y="1312925"/>
            <a:ext cx="219095" cy="209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5115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379484" y="3330074"/>
            <a:ext cx="1305049" cy="47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2813" y="4026725"/>
            <a:ext cx="7801719" cy="47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2813" y="4732918"/>
            <a:ext cx="7801719" cy="47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2813" y="5420025"/>
            <a:ext cx="2352899" cy="47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46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331" y="1204011"/>
            <a:ext cx="190518" cy="104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17190" y="1413876"/>
            <a:ext cx="200044" cy="143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27201" y="1452033"/>
            <a:ext cx="123836" cy="104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07312" y="2110247"/>
            <a:ext cx="200044" cy="152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3331" y="2596753"/>
            <a:ext cx="190518" cy="104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17186" y="1180162"/>
            <a:ext cx="190518" cy="376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69031" y="3512528"/>
            <a:ext cx="200044" cy="143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3F640A9C-42BB-D00F-7238-0C9DA7DD3174}"/>
              </a:ext>
            </a:extLst>
          </p:cNvPr>
          <p:cNvSpPr/>
          <p:nvPr/>
        </p:nvSpPr>
        <p:spPr bwMode="white">
          <a:xfrm>
            <a:off x="1923795" y="1180162"/>
            <a:ext cx="200044" cy="376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E9401829-CD5B-8ECA-03B6-3A63581E251B}"/>
              </a:ext>
            </a:extLst>
          </p:cNvPr>
          <p:cNvSpPr/>
          <p:nvPr/>
        </p:nvSpPr>
        <p:spPr bwMode="white">
          <a:xfrm>
            <a:off x="2943125" y="2564904"/>
            <a:ext cx="190518" cy="376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18C7AE32-B4B4-EECA-0B93-EE617DEE2F3A}"/>
              </a:ext>
            </a:extLst>
          </p:cNvPr>
          <p:cNvSpPr/>
          <p:nvPr/>
        </p:nvSpPr>
        <p:spPr bwMode="white">
          <a:xfrm>
            <a:off x="3149734" y="2564904"/>
            <a:ext cx="200044" cy="376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640000" cy="5697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72348" y="2071960"/>
            <a:ext cx="276251" cy="295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09658" y="2767461"/>
            <a:ext cx="295303" cy="304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91664" y="2767461"/>
            <a:ext cx="342932" cy="304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19669" y="5539938"/>
            <a:ext cx="3372171" cy="390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12</cp:revision>
  <dcterms:created xsi:type="dcterms:W3CDTF">2022-11-09T06:57:19Z</dcterms:created>
  <dcterms:modified xsi:type="dcterms:W3CDTF">2023-01-08T04:47:00Z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