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7" r:id="rId7"/>
    <p:sldId id="269" r:id="rId8"/>
    <p:sldId id="271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52"/>
          <a:stretch/>
        </p:blipFill>
        <p:spPr>
          <a:xfrm>
            <a:off x="2411760" y="3099607"/>
            <a:ext cx="4420135" cy="1540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CA8EB13-92FD-902D-4A51-31BB7B85A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1916832"/>
            <a:ext cx="3131864" cy="107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164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EDCB7504-DDC2-762B-CB86-26C02B0241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413720"/>
            <a:ext cx="8640000" cy="2872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229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128383" y="1703795"/>
            <a:ext cx="447717" cy="200474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6707" y="2286125"/>
            <a:ext cx="1295523" cy="45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9739" y="2286125"/>
            <a:ext cx="1285997" cy="45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ACEA27-DADA-CF71-048E-595EDEE1568F}"/>
              </a:ext>
            </a:extLst>
          </p:cNvPr>
          <p:cNvSpPr/>
          <p:nvPr/>
        </p:nvSpPr>
        <p:spPr bwMode="white">
          <a:xfrm>
            <a:off x="3995936" y="1703794"/>
            <a:ext cx="720080" cy="190927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809C544-3A2B-9173-4587-2F391ADAFD5F}"/>
              </a:ext>
            </a:extLst>
          </p:cNvPr>
          <p:cNvSpPr/>
          <p:nvPr/>
        </p:nvSpPr>
        <p:spPr bwMode="white">
          <a:xfrm>
            <a:off x="6804248" y="1703795"/>
            <a:ext cx="864096" cy="200474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>
            <a:extLst>
              <a:ext uri="{FF2B5EF4-FFF2-40B4-BE49-F238E27FC236}">
                <a16:creationId xmlns:a16="http://schemas.microsoft.com/office/drawing/2014/main" id="{5B7ACFCA-6884-881F-3382-796285DBEF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902258"/>
            <a:ext cx="8640000" cy="2251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05FA9BBF-F1B5-FE05-69EE-FABCF9436638}"/>
              </a:ext>
            </a:extLst>
          </p:cNvPr>
          <p:cNvSpPr/>
          <p:nvPr/>
        </p:nvSpPr>
        <p:spPr bwMode="white">
          <a:xfrm>
            <a:off x="4605340" y="2978595"/>
            <a:ext cx="3076868" cy="20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3F5F2061-3DFB-9950-F342-7F727EE678CA}"/>
              </a:ext>
            </a:extLst>
          </p:cNvPr>
          <p:cNvSpPr/>
          <p:nvPr/>
        </p:nvSpPr>
        <p:spPr bwMode="white">
          <a:xfrm>
            <a:off x="3748008" y="3312570"/>
            <a:ext cx="180992" cy="152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196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46931CB7-4AB7-E5AB-A7E6-E03C3AA6AA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526505"/>
            <a:ext cx="8640000" cy="2912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20688"/>
            <a:ext cx="8640000" cy="2936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7B861B11-8473-3110-AF57-E9CB5BD5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3545752"/>
            <a:ext cx="8640000" cy="2490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548680"/>
            <a:ext cx="8640000" cy="168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8488" y="672672"/>
            <a:ext cx="457243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2027" y="672672"/>
            <a:ext cx="457243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0352" y="672672"/>
            <a:ext cx="466769" cy="1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1278" y="996960"/>
            <a:ext cx="457243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0429" y="996960"/>
            <a:ext cx="447717" cy="1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0947" y="1321249"/>
            <a:ext cx="4286659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48224" y="1635999"/>
            <a:ext cx="666813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48488" y="1645537"/>
            <a:ext cx="676339" cy="1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91774" y="1635999"/>
            <a:ext cx="676339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0671" y="1960287"/>
            <a:ext cx="1457464" cy="2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10.png">
            <a:extLst>
              <a:ext uri="{FF2B5EF4-FFF2-40B4-BE49-F238E27FC236}">
                <a16:creationId xmlns:a16="http://schemas.microsoft.com/office/drawing/2014/main" id="{2BD59D40-985E-DFFC-A701-8426E0F3E4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2249608"/>
            <a:ext cx="8640000" cy="2273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17045B18-2E87-F19A-35E1-0D5EC1EB58DA}"/>
              </a:ext>
            </a:extLst>
          </p:cNvPr>
          <p:cNvSpPr/>
          <p:nvPr/>
        </p:nvSpPr>
        <p:spPr bwMode="white">
          <a:xfrm>
            <a:off x="2938786" y="2316462"/>
            <a:ext cx="180992" cy="15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040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