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62" r:id="rId4"/>
    <p:sldId id="263" r:id="rId5"/>
    <p:sldId id="264" r:id="rId6"/>
    <p:sldId id="265" r:id="rId7"/>
    <p:sldId id="267" r:id="rId8"/>
    <p:sldId id="274" r:id="rId9"/>
    <p:sldId id="275" r:id="rId10"/>
    <p:sldId id="277" r:id="rId11"/>
    <p:sldId id="278" r:id="rId12"/>
    <p:sldId id="279" r:id="rId13"/>
    <p:sldId id="280" r:id="rId14"/>
    <p:sldId id="282" r:id="rId15"/>
    <p:sldId id="283" r:id="rId16"/>
    <p:sldId id="284" r:id="rId17"/>
    <p:sldId id="285" r:id="rId18"/>
    <p:sldId id="286" r:id="rId19"/>
    <p:sldId id="268" r:id="rId20"/>
    <p:sldId id="269" r:id="rId21"/>
    <p:sldId id="270" r:id="rId22"/>
    <p:sldId id="271" r:id="rId23"/>
    <p:sldId id="272" r:id="rId24"/>
    <p:sldId id="273" r:id="rId25"/>
    <p:sldId id="287" r:id="rId26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0F6B-E163-4191-B89D-DC03F3BA228C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B150D-EDC6-4D63-8CAA-638AA7CF2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15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B150D-EDC6-4D63-8CAA-638AA7CF2A2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01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3387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91117" y="1422293"/>
            <a:ext cx="276251" cy="305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974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2"/>
          <a:stretch/>
        </p:blipFill>
        <p:spPr>
          <a:xfrm>
            <a:off x="683568" y="548680"/>
            <a:ext cx="8136904" cy="5492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683568" y="548680"/>
            <a:ext cx="8064896" cy="1434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1.png">
            <a:extLst>
              <a:ext uri="{FF2B5EF4-FFF2-40B4-BE49-F238E27FC236}">
                <a16:creationId xmlns:a16="http://schemas.microsoft.com/office/drawing/2014/main" id="{1A7B76C6-94BA-118C-5CC1-5F11BEEE0E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966759"/>
            <a:ext cx="8136904" cy="4233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692696"/>
            <a:ext cx="8064896" cy="3372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776" y="620688"/>
            <a:ext cx="8100448" cy="4731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5221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2683" y="767838"/>
            <a:ext cx="943065" cy="40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4028" y="1501541"/>
            <a:ext cx="914487" cy="40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33521" y="1492013"/>
            <a:ext cx="1828974" cy="428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57975" y="1501541"/>
            <a:ext cx="1819448" cy="419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48670" y="2244773"/>
            <a:ext cx="933539" cy="419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61746" y="2988006"/>
            <a:ext cx="924013" cy="419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95770" y="3769352"/>
            <a:ext cx="1181212" cy="31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3068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4502" y="3113119"/>
            <a:ext cx="5867960" cy="419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3124" y="2369840"/>
            <a:ext cx="7554046" cy="428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809" y="549000"/>
            <a:ext cx="85303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13751" y="1414882"/>
            <a:ext cx="282151" cy="3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549000"/>
            <a:ext cx="54076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752"/>
          <a:stretch/>
        </p:blipFill>
        <p:spPr>
          <a:xfrm>
            <a:off x="3006068" y="2060848"/>
            <a:ext cx="3131864" cy="107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>
            <a:extLst>
              <a:ext uri="{FF2B5EF4-FFF2-40B4-BE49-F238E27FC236}">
                <a16:creationId xmlns:a16="http://schemas.microsoft.com/office/drawing/2014/main" id="{C21B124D-457F-03AE-DE0E-2C24E5B513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19" b="31155"/>
          <a:stretch/>
        </p:blipFill>
        <p:spPr>
          <a:xfrm>
            <a:off x="3402112" y="3132377"/>
            <a:ext cx="2339776" cy="836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980729"/>
            <a:ext cx="5474116" cy="4752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476672"/>
            <a:ext cx="5377478" cy="2664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188640"/>
            <a:ext cx="5184576" cy="6025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620688"/>
            <a:ext cx="5400599" cy="3624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48680"/>
            <a:ext cx="5328592" cy="3495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44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2863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10213" y="2032267"/>
            <a:ext cx="609658" cy="267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4723" y="2499900"/>
            <a:ext cx="609658" cy="267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38703" y="2490356"/>
            <a:ext cx="333406" cy="27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2176" y="2957989"/>
            <a:ext cx="609658" cy="267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3320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52698" y="2219349"/>
            <a:ext cx="323880" cy="26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52698" y="3135341"/>
            <a:ext cx="323880" cy="27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52698" y="3593336"/>
            <a:ext cx="323880" cy="27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2342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7997" y="1203827"/>
            <a:ext cx="609658" cy="258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1856" y="1203827"/>
            <a:ext cx="600132" cy="26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8218" y="1662691"/>
            <a:ext cx="609658" cy="26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24216" y="2121555"/>
            <a:ext cx="1495567" cy="26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10963" y="2121555"/>
            <a:ext cx="419140" cy="26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9717" y="2580419"/>
            <a:ext cx="1457464" cy="26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38747" y="2580419"/>
            <a:ext cx="1743241" cy="27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472" y="548680"/>
            <a:ext cx="8640000" cy="241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62743" y="2084936"/>
            <a:ext cx="2038544" cy="26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14408" y="2542951"/>
            <a:ext cx="600132" cy="26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6.png">
            <a:extLst>
              <a:ext uri="{FF2B5EF4-FFF2-40B4-BE49-F238E27FC236}">
                <a16:creationId xmlns:a16="http://schemas.microsoft.com/office/drawing/2014/main" id="{9AAD1EF0-7345-41B3-D9CB-EA144194FA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56"/>
          <a:stretch/>
        </p:blipFill>
        <p:spPr>
          <a:xfrm>
            <a:off x="611560" y="2996952"/>
            <a:ext cx="8280920" cy="1766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EBDD5010-9747-4BEA-0AC8-06DB36D8B360}"/>
              </a:ext>
            </a:extLst>
          </p:cNvPr>
          <p:cNvSpPr/>
          <p:nvPr/>
        </p:nvSpPr>
        <p:spPr bwMode="white">
          <a:xfrm>
            <a:off x="4955374" y="3054231"/>
            <a:ext cx="247673" cy="210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404664"/>
            <a:ext cx="8640000" cy="2452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70326" y="1053504"/>
            <a:ext cx="904961" cy="26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9003" y="1053504"/>
            <a:ext cx="619184" cy="26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17470" y="1511509"/>
            <a:ext cx="590606" cy="26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74758" y="1979056"/>
            <a:ext cx="609658" cy="25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13171" y="1969514"/>
            <a:ext cx="609658" cy="26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90216" y="1979056"/>
            <a:ext cx="695391" cy="25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5695" y="2437061"/>
            <a:ext cx="2114751" cy="26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260648"/>
            <a:ext cx="8640000" cy="5081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3"/>
          <a:stretch/>
        </p:blipFill>
        <p:spPr>
          <a:xfrm>
            <a:off x="683568" y="548680"/>
            <a:ext cx="7920880" cy="3305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>
            <a:extLst>
              <a:ext uri="{FF2B5EF4-FFF2-40B4-BE49-F238E27FC236}">
                <a16:creationId xmlns:a16="http://schemas.microsoft.com/office/drawing/2014/main" id="{CFDD517E-0042-1A0C-BB9D-A1C5CA7FCA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3"/>
          <a:stretch/>
        </p:blipFill>
        <p:spPr>
          <a:xfrm>
            <a:off x="683568" y="3854254"/>
            <a:ext cx="7920880" cy="2256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BDAC1016-ECF9-EFF6-9597-D062DB962FC5}"/>
              </a:ext>
            </a:extLst>
          </p:cNvPr>
          <p:cNvSpPr/>
          <p:nvPr/>
        </p:nvSpPr>
        <p:spPr bwMode="white">
          <a:xfrm>
            <a:off x="2045773" y="4810349"/>
            <a:ext cx="876383" cy="401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F796E458-0E6D-8957-CD5C-E646D3F9D629}"/>
              </a:ext>
            </a:extLst>
          </p:cNvPr>
          <p:cNvSpPr/>
          <p:nvPr/>
        </p:nvSpPr>
        <p:spPr bwMode="white">
          <a:xfrm>
            <a:off x="4284361" y="4819910"/>
            <a:ext cx="904961" cy="391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F3618DD4-CAA2-0E01-EAFD-28683278059B}"/>
              </a:ext>
            </a:extLst>
          </p:cNvPr>
          <p:cNvSpPr/>
          <p:nvPr/>
        </p:nvSpPr>
        <p:spPr bwMode="white">
          <a:xfrm>
            <a:off x="6999246" y="4819910"/>
            <a:ext cx="866857" cy="391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7EC25E32-4AF6-DD71-288B-388662E63592}"/>
              </a:ext>
            </a:extLst>
          </p:cNvPr>
          <p:cNvSpPr/>
          <p:nvPr/>
        </p:nvSpPr>
        <p:spPr bwMode="white">
          <a:xfrm>
            <a:off x="3112674" y="5498738"/>
            <a:ext cx="4229503" cy="401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全屏显示(4:3)</PresentationFormat>
  <Paragraphs>1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10</cp:revision>
  <dcterms:created xsi:type="dcterms:W3CDTF">2022-11-09T06:57:19Z</dcterms:created>
  <dcterms:modified xsi:type="dcterms:W3CDTF">2023-01-08T04:45:09Z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