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B648-C147-45E0-A816-570F3F202C12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42755-7508-4FCF-B3C8-BD996EB43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0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2755-7508-4FCF-B3C8-BD996EB4388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49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3363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9346" y="2981772"/>
            <a:ext cx="6468092" cy="39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/>
          <a:stretch/>
        </p:blipFill>
        <p:spPr>
          <a:xfrm>
            <a:off x="593784" y="620688"/>
            <a:ext cx="7956432" cy="4566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7279" y="2250741"/>
            <a:ext cx="828754" cy="390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53407B-159C-239C-10D5-D5E4D3CCC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55" y="3284984"/>
            <a:ext cx="2908690" cy="757143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35148421-EF98-7744-E7A6-9F46C4215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29"/>
          <a:stretch/>
        </p:blipFill>
        <p:spPr>
          <a:xfrm>
            <a:off x="2987824" y="2060848"/>
            <a:ext cx="3168352" cy="98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7933572" cy="3706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3335" y="472789"/>
            <a:ext cx="414689" cy="43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57427BAD-A566-1557-F6D0-547BC5626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9"/>
          <a:stretch/>
        </p:blipFill>
        <p:spPr>
          <a:xfrm>
            <a:off x="889346" y="4059923"/>
            <a:ext cx="7272808" cy="2177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40000" cy="49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5653" y="3818112"/>
            <a:ext cx="866857" cy="4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8530" y="4627837"/>
            <a:ext cx="5782227" cy="4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2BF20DA-380F-14C3-A262-5BEE47E22CA3}"/>
              </a:ext>
            </a:extLst>
          </p:cNvPr>
          <p:cNvGrpSpPr/>
          <p:nvPr/>
        </p:nvGrpSpPr>
        <p:grpSpPr>
          <a:xfrm>
            <a:off x="468024" y="260648"/>
            <a:ext cx="7632368" cy="6408713"/>
            <a:chOff x="396016" y="116632"/>
            <a:chExt cx="7632368" cy="6552729"/>
          </a:xfrm>
        </p:grpSpPr>
        <p:pic>
          <p:nvPicPr>
            <p:cNvPr id="2" name="img_16777215" descr="3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6016" y="116632"/>
              <a:ext cx="7200800" cy="27541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4.png">
              <a:extLst>
                <a:ext uri="{FF2B5EF4-FFF2-40B4-BE49-F238E27FC236}">
                  <a16:creationId xmlns:a16="http://schemas.microsoft.com/office/drawing/2014/main" id="{9976CD32-185B-3875-05D7-FECDCF175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38"/>
            <a:stretch/>
          </p:blipFill>
          <p:spPr>
            <a:xfrm>
              <a:off x="827584" y="2780929"/>
              <a:ext cx="7200800" cy="38884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 flipH="1">
            <a:off x="2699792" y="1090746"/>
            <a:ext cx="267092" cy="315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3985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4546" y="2902910"/>
            <a:ext cx="7077750" cy="4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925" y="3713410"/>
            <a:ext cx="6982491" cy="4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815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539552" y="476672"/>
            <a:ext cx="8064896" cy="5382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3058" y="2910064"/>
            <a:ext cx="457243" cy="40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2683" y="2910064"/>
            <a:ext cx="2162381" cy="40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448" y="3692566"/>
            <a:ext cx="7773142" cy="40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448" y="4455984"/>
            <a:ext cx="7773142" cy="40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448" y="5248029"/>
            <a:ext cx="2762513" cy="40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4752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6200" y="1401589"/>
            <a:ext cx="2076648" cy="381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7622" y="2174656"/>
            <a:ext cx="2095700" cy="40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1878" y="2957268"/>
            <a:ext cx="2114751" cy="381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1878" y="3730336"/>
            <a:ext cx="2114751" cy="39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7622" y="4512947"/>
            <a:ext cx="2105226" cy="39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