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1594" y="62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776035"/>
            <a:ext cx="5400600" cy="4585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3728" y="182603"/>
            <a:ext cx="4680520" cy="64927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688" y="549000"/>
            <a:ext cx="499809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9831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9586" b="37683"/>
          <a:stretch/>
        </p:blipFill>
        <p:spPr>
          <a:xfrm>
            <a:off x="3258094" y="3140968"/>
            <a:ext cx="2627808" cy="980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BD6DA51-EDEC-0BFB-03B4-EF9ACBEE1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520" y="2132856"/>
            <a:ext cx="3232957" cy="8640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653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493353" y="1261645"/>
            <a:ext cx="228621" cy="210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04664"/>
            <a:ext cx="8640000" cy="25671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017058" y="1072700"/>
            <a:ext cx="209570" cy="209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55647" y="2074756"/>
            <a:ext cx="219095" cy="219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3.png">
            <a:extLst>
              <a:ext uri="{FF2B5EF4-FFF2-40B4-BE49-F238E27FC236}">
                <a16:creationId xmlns:a16="http://schemas.microsoft.com/office/drawing/2014/main" id="{7584AE90-596A-78A5-DA6E-39B127496D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423"/>
          <a:stretch/>
        </p:blipFill>
        <p:spPr>
          <a:xfrm>
            <a:off x="684528" y="2936086"/>
            <a:ext cx="8171472" cy="15150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033D85CC-A8E3-9382-A0DF-AA0036DDAFA3}"/>
              </a:ext>
            </a:extLst>
          </p:cNvPr>
          <p:cNvSpPr/>
          <p:nvPr/>
        </p:nvSpPr>
        <p:spPr bwMode="white">
          <a:xfrm>
            <a:off x="5571319" y="3050429"/>
            <a:ext cx="228621" cy="219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20688"/>
            <a:ext cx="8640000" cy="30721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39969" y="1307636"/>
            <a:ext cx="323880" cy="257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64335" y="1298095"/>
            <a:ext cx="323880" cy="267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12449" y="1298095"/>
            <a:ext cx="333406" cy="276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98535" y="1307636"/>
            <a:ext cx="323880" cy="267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16220" y="1822848"/>
            <a:ext cx="323880" cy="238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464335" y="1813307"/>
            <a:ext cx="323880" cy="257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712449" y="1813307"/>
            <a:ext cx="323880" cy="257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684313" y="1813307"/>
            <a:ext cx="323880" cy="257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816793" y="2309436"/>
            <a:ext cx="1181212" cy="276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512405" y="2824648"/>
            <a:ext cx="1162160" cy="267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254985" y="3330318"/>
            <a:ext cx="1152635" cy="267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04664"/>
            <a:ext cx="8640000" cy="31521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854897" y="3155629"/>
            <a:ext cx="590606" cy="257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88480" y="3155629"/>
            <a:ext cx="590606" cy="267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04664"/>
            <a:ext cx="8640000" cy="3493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50641" y="500102"/>
            <a:ext cx="1486041" cy="267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78072" y="1005924"/>
            <a:ext cx="1171686" cy="267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97521" y="1005924"/>
            <a:ext cx="1457464" cy="276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78557" y="1530833"/>
            <a:ext cx="428665" cy="219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7912" y="620688"/>
            <a:ext cx="488817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620688"/>
            <a:ext cx="5328592" cy="36552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郭 会莲</cp:lastModifiedBy>
  <cp:revision>11</cp:revision>
  <dcterms:created xsi:type="dcterms:W3CDTF">2022-11-09T06:57:19Z</dcterms:created>
  <dcterms:modified xsi:type="dcterms:W3CDTF">2023-01-08T04:51:56Z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