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5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  <p:sldId id="282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5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87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51272" y="958301"/>
            <a:ext cx="637884" cy="276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87404" y="1568353"/>
            <a:ext cx="618842" cy="285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23504" y="1577885"/>
            <a:ext cx="933024" cy="276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7685" y="2178404"/>
            <a:ext cx="1199603" cy="285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89421" y="2187936"/>
            <a:ext cx="1970776" cy="276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1785" y="2797988"/>
            <a:ext cx="1932694" cy="276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33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44528" y="3015099"/>
            <a:ext cx="7178578" cy="28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9388" y="3596016"/>
            <a:ext cx="4541355" cy="28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30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44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95140" y="824797"/>
            <a:ext cx="837818" cy="266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34545" y="1405945"/>
            <a:ext cx="209454" cy="219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31834" y="1386891"/>
            <a:ext cx="618842" cy="266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1785" y="1939458"/>
            <a:ext cx="1199603" cy="285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14512" y="2530133"/>
            <a:ext cx="228495" cy="219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633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6925" y="1360178"/>
            <a:ext cx="10253752" cy="28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1785" y="1933472"/>
            <a:ext cx="2218314" cy="277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46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4166415"/>
            <a:ext cx="11520000" cy="1612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31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98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1256" y="901131"/>
            <a:ext cx="2370644" cy="285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46611" y="901131"/>
            <a:ext cx="1228165" cy="285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68165" y="1463592"/>
            <a:ext cx="628363" cy="27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09851" y="2054653"/>
            <a:ext cx="257057" cy="219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55669" y="2054653"/>
            <a:ext cx="218975" cy="219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47669" y="3722970"/>
            <a:ext cx="3674975" cy="276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764704"/>
            <a:ext cx="11520000" cy="4378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8925" y="1394338"/>
            <a:ext cx="8187768" cy="286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57355" y="2520047"/>
            <a:ext cx="1932694" cy="276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70148" y="2520047"/>
            <a:ext cx="1932694" cy="286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64231" y="3111522"/>
            <a:ext cx="209454" cy="209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65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8" y="2636912"/>
            <a:ext cx="4114286" cy="13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30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30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67702" y="1368267"/>
            <a:ext cx="628363" cy="28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19239" y="1368267"/>
            <a:ext cx="342743" cy="276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18314" y="1368267"/>
            <a:ext cx="628363" cy="276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25487" y="1930734"/>
            <a:ext cx="628363" cy="276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62776" y="1930734"/>
            <a:ext cx="333223" cy="266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37950" y="1930734"/>
            <a:ext cx="618842" cy="276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94082" y="1921200"/>
            <a:ext cx="618842" cy="276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72297" y="2483668"/>
            <a:ext cx="618842" cy="286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73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23702" y="1406909"/>
            <a:ext cx="218975" cy="209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57322" y="3086020"/>
            <a:ext cx="218975" cy="219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738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94545" y="901487"/>
            <a:ext cx="218975" cy="210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348880"/>
            <a:ext cx="11520000" cy="3237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061652" y="2472658"/>
            <a:ext cx="257057" cy="21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690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57851" y="968326"/>
            <a:ext cx="228495" cy="219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2410530"/>
            <a:ext cx="11520000" cy="2352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984" y="684536"/>
            <a:ext cx="11520000" cy="3032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2298" y="3249760"/>
            <a:ext cx="7464198" cy="286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3717032"/>
            <a:ext cx="11520000" cy="2448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381432" y="5098568"/>
            <a:ext cx="8378181" cy="285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201201" y="5708349"/>
            <a:ext cx="7311867" cy="285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18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6925" y="2105898"/>
            <a:ext cx="10263272" cy="28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1785" y="2727163"/>
            <a:ext cx="2503933" cy="27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65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04661" y="1548352"/>
            <a:ext cx="923504" cy="26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27239" y="1538830"/>
            <a:ext cx="1532826" cy="276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01652" y="2148193"/>
            <a:ext cx="2941884" cy="285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36958" y="2148193"/>
            <a:ext cx="628363" cy="276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91140" y="2767076"/>
            <a:ext cx="2189752" cy="276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30082" y="3376439"/>
            <a:ext cx="2085024" cy="285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936561" y="3376439"/>
            <a:ext cx="913983" cy="285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11173" y="3995323"/>
            <a:ext cx="599801" cy="276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42148" y="3985801"/>
            <a:ext cx="2065983" cy="285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2022-11-09T06:57:00Z</dcterms:created>
  <dcterms:modified xsi:type="dcterms:W3CDTF">2023-01-07T05:59:20Z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