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94" y="5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9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97786" y="2758151"/>
            <a:ext cx="2019492" cy="390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5878" y="3454202"/>
            <a:ext cx="2038544" cy="400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88171" y="4150253"/>
            <a:ext cx="1657508" cy="390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16352" y="4846305"/>
            <a:ext cx="1657508" cy="390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88216" y="5542356"/>
            <a:ext cx="1619404" cy="390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836712"/>
            <a:ext cx="79606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9150" y="959638"/>
            <a:ext cx="403737" cy="351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13804" y="2241590"/>
            <a:ext cx="403737" cy="351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79150" y="4164516"/>
            <a:ext cx="403737" cy="351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9150" y="5446468"/>
            <a:ext cx="403737" cy="351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0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420888"/>
            <a:ext cx="3447619" cy="8952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736" y="3501008"/>
            <a:ext cx="2723809" cy="6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08720"/>
            <a:ext cx="76725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22445" y="1069661"/>
            <a:ext cx="262236" cy="27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501" y="836712"/>
            <a:ext cx="84727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37078" y="3950478"/>
            <a:ext cx="878104" cy="38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8684" y="4661127"/>
            <a:ext cx="859421" cy="38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74900" y="5362426"/>
            <a:ext cx="2157895" cy="38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08598" y="6054374"/>
            <a:ext cx="850079" cy="38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836712"/>
            <a:ext cx="76725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36562" y="3555770"/>
            <a:ext cx="752871" cy="33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25982" y="5453182"/>
            <a:ext cx="6039890" cy="355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6857" y="6096947"/>
            <a:ext cx="3214507" cy="355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1052736"/>
            <a:ext cx="8640000" cy="5134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066" y="975358"/>
            <a:ext cx="8640000" cy="4827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8385" y="1051679"/>
            <a:ext cx="885909" cy="391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50656" y="1748108"/>
            <a:ext cx="3797408" cy="391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46135" y="2434998"/>
            <a:ext cx="5744123" cy="4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1516" y="3140968"/>
            <a:ext cx="7258743" cy="4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1516" y="3827858"/>
            <a:ext cx="7258743" cy="41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1516" y="4533828"/>
            <a:ext cx="7258743" cy="4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1516" y="5230258"/>
            <a:ext cx="1914707" cy="391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4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69649" y="2042427"/>
            <a:ext cx="276251" cy="304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758" y="1700808"/>
            <a:ext cx="2160242" cy="321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4260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7550" y="2020610"/>
            <a:ext cx="314355" cy="30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6300160" y="1103056"/>
            <a:ext cx="2376264" cy="404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2022-11-09T06:57:19Z</dcterms:created>
  <dcterms:modified xsi:type="dcterms:W3CDTF">2023-01-07T08:13:21Z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