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28"/>
          <a:stretch/>
        </p:blipFill>
        <p:spPr>
          <a:xfrm>
            <a:off x="2267744" y="3425824"/>
            <a:ext cx="4752528" cy="1268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48880"/>
            <a:ext cx="3447619" cy="8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1615"/>
            <a:ext cx="8640000" cy="338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869"/>
          <a:stretch/>
        </p:blipFill>
        <p:spPr>
          <a:xfrm>
            <a:off x="395536" y="4077072"/>
            <a:ext cx="8640000" cy="1367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162"/>
          <a:stretch/>
        </p:blipFill>
        <p:spPr>
          <a:xfrm>
            <a:off x="323528" y="764704"/>
            <a:ext cx="8640000" cy="203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1664" y="856506"/>
            <a:ext cx="180992" cy="152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82159"/>
            <a:ext cx="8640000" cy="2059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791841" y="3311119"/>
            <a:ext cx="457243" cy="190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42888" y="3644754"/>
            <a:ext cx="4305711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743991" y="3644754"/>
            <a:ext cx="1905181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04520" y="3987923"/>
            <a:ext cx="447717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133891" y="4331091"/>
            <a:ext cx="447717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667783" y="4331091"/>
            <a:ext cx="457243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96752"/>
            <a:ext cx="8640000" cy="240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438941" y="2293212"/>
            <a:ext cx="657287" cy="190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04564" y="2970158"/>
            <a:ext cx="7954134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04520" y="3313398"/>
            <a:ext cx="552502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0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2023-01-07T08:16:07Z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