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27"/>
          <a:stretch/>
        </p:blipFill>
        <p:spPr>
          <a:xfrm>
            <a:off x="1778621" y="3425824"/>
            <a:ext cx="5889723" cy="98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04864"/>
            <a:ext cx="3361905" cy="9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96752"/>
            <a:ext cx="8640000" cy="339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268760"/>
            <a:ext cx="8640000" cy="3450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1270544"/>
            <a:ext cx="866857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2174" y="1651632"/>
            <a:ext cx="866857" cy="20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7664" y="1661160"/>
            <a:ext cx="457243" cy="19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990" y="2042248"/>
            <a:ext cx="457243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7918" y="2451918"/>
            <a:ext cx="171466" cy="1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33508"/>
            <a:ext cx="8640000" cy="124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149980" y="4367702"/>
            <a:ext cx="857331" cy="2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340939" y="4367702"/>
            <a:ext cx="2048070" cy="2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046297" y="4367702"/>
            <a:ext cx="447717" cy="2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140674" y="4760702"/>
            <a:ext cx="1457464" cy="2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092604" y="5144115"/>
            <a:ext cx="2095700" cy="201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