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4568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8640000" cy="548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59052"/>
            <a:ext cx="8640000" cy="2466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88557"/>
            <a:ext cx="3495238" cy="9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673" y="3464938"/>
            <a:ext cx="4409524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7920880" cy="5917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154" y="548680"/>
            <a:ext cx="7376184" cy="6048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80" y="692696"/>
            <a:ext cx="85258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507620"/>
            <a:ext cx="8640000" cy="169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2163579"/>
            <a:ext cx="8640000" cy="469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3272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2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