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1354" y="336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3648" y="764704"/>
            <a:ext cx="78860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3602" y="5367483"/>
            <a:ext cx="1104222" cy="356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2818" y="5358782"/>
            <a:ext cx="3182246" cy="36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869" y="6020051"/>
            <a:ext cx="4312552" cy="36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80728"/>
            <a:ext cx="8640000" cy="5063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3492" y="1867597"/>
            <a:ext cx="2552943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56899" y="2582814"/>
            <a:ext cx="5467872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8707" y="3307567"/>
            <a:ext cx="2945349" cy="390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47373" y="4032320"/>
            <a:ext cx="5429768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8707" y="4747537"/>
            <a:ext cx="5906063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7285" y="5462754"/>
            <a:ext cx="4429547" cy="40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454396"/>
            <a:ext cx="3352381" cy="9714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74" y="3789040"/>
            <a:ext cx="2838095" cy="6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83475" y="3702811"/>
            <a:ext cx="1790871" cy="400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43798"/>
            <a:ext cx="8640000" cy="4764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2276" y="1977552"/>
            <a:ext cx="885909" cy="38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65562" y="1977552"/>
            <a:ext cx="428665" cy="39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4536" y="2787441"/>
            <a:ext cx="447717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0578" y="2787441"/>
            <a:ext cx="876383" cy="400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21967" y="2796969"/>
            <a:ext cx="895435" cy="37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84437" y="4407219"/>
            <a:ext cx="847805" cy="39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5640" y="764704"/>
            <a:ext cx="86304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39034" y="1954786"/>
            <a:ext cx="285462" cy="295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3419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7924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13974" y="2298867"/>
            <a:ext cx="795057" cy="279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764704"/>
            <a:ext cx="73964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22331" y="4272919"/>
            <a:ext cx="2063170" cy="4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3916" y="2061927"/>
            <a:ext cx="1031585" cy="430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3851920" y="2852936"/>
            <a:ext cx="143358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788024" y="3212976"/>
            <a:ext cx="497477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4355977" y="3003354"/>
            <a:ext cx="864096" cy="430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 flipV="1">
            <a:off x="4449973" y="4619618"/>
            <a:ext cx="835528" cy="1761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 flipV="1">
            <a:off x="3779912" y="5298272"/>
            <a:ext cx="819760" cy="1083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 flipV="1">
            <a:off x="3295183" y="5839798"/>
            <a:ext cx="819760" cy="719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3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2022-11-09T06:57:19Z</dcterms:created>
  <dcterms:modified xsi:type="dcterms:W3CDTF">2023-01-07T07:19:59Z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